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Open Sans" panose="020B0604020202020204" charset="0"/>
      <p:regular r:id="rId14"/>
      <p:bold r:id="rId15"/>
      <p:italic r:id="rId16"/>
      <p:boldItalic r:id="rId17"/>
    </p:embeddedFont>
    <p:embeddedFont>
      <p:font typeface="Montserrat" panose="020B0604020202020204" charset="-18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Staatliches" panose="020B0604020202020204" charset="0"/>
      <p:regular r:id="rId26"/>
    </p:embeddedFont>
    <p:embeddedFont>
      <p:font typeface="BenchNine" panose="020B0604020202020204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349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00929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310b59bbc0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310b59bbc0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2146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32f82655cf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32f82655cf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471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32f82655cf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232f82655cf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4056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a037936bfd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a037936bfd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5209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e13324169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e13324169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0060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e1332416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e1332416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4060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310b59bbc0_0_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310b59bbc0_0_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041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310b59bbc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2310b59bbc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808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32f82655cf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232f82655cf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359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310b59bbc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2310b59bbc0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7734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32f82655cf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232f82655cf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544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11" y="2468066"/>
            <a:ext cx="9144157" cy="2589077"/>
          </a:xfrm>
          <a:custGeom>
            <a:avLst/>
            <a:gdLst/>
            <a:ahLst/>
            <a:cxnLst/>
            <a:rect l="l" t="t" r="r" b="b"/>
            <a:pathLst>
              <a:path w="282860" h="80089" extrusionOk="0">
                <a:moveTo>
                  <a:pt x="282859" y="0"/>
                </a:moveTo>
                <a:cubicBezTo>
                  <a:pt x="280047" y="1327"/>
                  <a:pt x="277222" y="2653"/>
                  <a:pt x="274078" y="3157"/>
                </a:cubicBezTo>
                <a:cubicBezTo>
                  <a:pt x="271253" y="3489"/>
                  <a:pt x="268441" y="3316"/>
                  <a:pt x="265788" y="3820"/>
                </a:cubicBezTo>
                <a:cubicBezTo>
                  <a:pt x="258161" y="5637"/>
                  <a:pt x="254514" y="13437"/>
                  <a:pt x="247377" y="16421"/>
                </a:cubicBezTo>
                <a:cubicBezTo>
                  <a:pt x="242403" y="18570"/>
                  <a:pt x="235944" y="18079"/>
                  <a:pt x="231792" y="21223"/>
                </a:cubicBezTo>
                <a:cubicBezTo>
                  <a:pt x="228144" y="24048"/>
                  <a:pt x="227322" y="28850"/>
                  <a:pt x="223833" y="31834"/>
                </a:cubicBezTo>
                <a:cubicBezTo>
                  <a:pt x="221353" y="33996"/>
                  <a:pt x="217705" y="34818"/>
                  <a:pt x="214058" y="34818"/>
                </a:cubicBezTo>
                <a:cubicBezTo>
                  <a:pt x="212400" y="34818"/>
                  <a:pt x="210569" y="34659"/>
                  <a:pt x="209084" y="34328"/>
                </a:cubicBezTo>
                <a:cubicBezTo>
                  <a:pt x="203778" y="33333"/>
                  <a:pt x="198963" y="31343"/>
                  <a:pt x="193830" y="30680"/>
                </a:cubicBezTo>
                <a:cubicBezTo>
                  <a:pt x="192331" y="30508"/>
                  <a:pt x="190845" y="30348"/>
                  <a:pt x="189347" y="30348"/>
                </a:cubicBezTo>
                <a:cubicBezTo>
                  <a:pt x="184041" y="30348"/>
                  <a:pt x="178735" y="31675"/>
                  <a:pt x="174265" y="34155"/>
                </a:cubicBezTo>
                <a:cubicBezTo>
                  <a:pt x="172103" y="35322"/>
                  <a:pt x="154701" y="47751"/>
                  <a:pt x="137285" y="62010"/>
                </a:cubicBezTo>
                <a:cubicBezTo>
                  <a:pt x="137285" y="62010"/>
                  <a:pt x="112255" y="43613"/>
                  <a:pt x="110425" y="42618"/>
                </a:cubicBezTo>
                <a:cubicBezTo>
                  <a:pt x="105955" y="40124"/>
                  <a:pt x="100649" y="38798"/>
                  <a:pt x="95343" y="38798"/>
                </a:cubicBezTo>
                <a:cubicBezTo>
                  <a:pt x="93845" y="38798"/>
                  <a:pt x="92518" y="38970"/>
                  <a:pt x="91033" y="39129"/>
                </a:cubicBezTo>
                <a:cubicBezTo>
                  <a:pt x="85727" y="39965"/>
                  <a:pt x="80912" y="41955"/>
                  <a:pt x="75779" y="42777"/>
                </a:cubicBezTo>
                <a:cubicBezTo>
                  <a:pt x="74121" y="43108"/>
                  <a:pt x="72463" y="43281"/>
                  <a:pt x="70632" y="43281"/>
                </a:cubicBezTo>
                <a:cubicBezTo>
                  <a:pt x="66985" y="43281"/>
                  <a:pt x="63337" y="42445"/>
                  <a:pt x="60857" y="40296"/>
                </a:cubicBezTo>
                <a:cubicBezTo>
                  <a:pt x="57368" y="37312"/>
                  <a:pt x="56705" y="32497"/>
                  <a:pt x="53057" y="29685"/>
                </a:cubicBezTo>
                <a:cubicBezTo>
                  <a:pt x="48746" y="26528"/>
                  <a:pt x="42287" y="27032"/>
                  <a:pt x="37313" y="24870"/>
                </a:cubicBezTo>
                <a:cubicBezTo>
                  <a:pt x="30177" y="21886"/>
                  <a:pt x="26701" y="14100"/>
                  <a:pt x="18902" y="12442"/>
                </a:cubicBezTo>
                <a:cubicBezTo>
                  <a:pt x="16249" y="11779"/>
                  <a:pt x="13437" y="12110"/>
                  <a:pt x="10784" y="11606"/>
                </a:cubicBezTo>
                <a:cubicBezTo>
                  <a:pt x="6805" y="11115"/>
                  <a:pt x="3317" y="9285"/>
                  <a:pt x="1" y="7468"/>
                </a:cubicBezTo>
                <a:lnTo>
                  <a:pt x="1" y="31171"/>
                </a:lnTo>
                <a:cubicBezTo>
                  <a:pt x="6633" y="33664"/>
                  <a:pt x="10453" y="40456"/>
                  <a:pt x="17416" y="43108"/>
                </a:cubicBezTo>
                <a:cubicBezTo>
                  <a:pt x="22881" y="45098"/>
                  <a:pt x="29845" y="44607"/>
                  <a:pt x="34328" y="47923"/>
                </a:cubicBezTo>
                <a:cubicBezTo>
                  <a:pt x="38308" y="50735"/>
                  <a:pt x="38971" y="55550"/>
                  <a:pt x="42778" y="58362"/>
                </a:cubicBezTo>
                <a:cubicBezTo>
                  <a:pt x="45603" y="60683"/>
                  <a:pt x="49410" y="61519"/>
                  <a:pt x="53389" y="61519"/>
                </a:cubicBezTo>
                <a:cubicBezTo>
                  <a:pt x="55219" y="61519"/>
                  <a:pt x="57037" y="61347"/>
                  <a:pt x="58867" y="61015"/>
                </a:cubicBezTo>
                <a:cubicBezTo>
                  <a:pt x="64332" y="60020"/>
                  <a:pt x="69637" y="58031"/>
                  <a:pt x="75275" y="57208"/>
                </a:cubicBezTo>
                <a:cubicBezTo>
                  <a:pt x="76774" y="57036"/>
                  <a:pt x="78432" y="57036"/>
                  <a:pt x="80090" y="57036"/>
                </a:cubicBezTo>
                <a:cubicBezTo>
                  <a:pt x="85727" y="57036"/>
                  <a:pt x="91364" y="58203"/>
                  <a:pt x="96166" y="60683"/>
                </a:cubicBezTo>
                <a:cubicBezTo>
                  <a:pt x="98155" y="61678"/>
                  <a:pt x="125188" y="80089"/>
                  <a:pt x="125188" y="80089"/>
                </a:cubicBezTo>
                <a:cubicBezTo>
                  <a:pt x="143917" y="65830"/>
                  <a:pt x="162659" y="53388"/>
                  <a:pt x="165140" y="52234"/>
                </a:cubicBezTo>
                <a:cubicBezTo>
                  <a:pt x="169954" y="49741"/>
                  <a:pt x="175592" y="48414"/>
                  <a:pt x="181229" y="48414"/>
                </a:cubicBezTo>
                <a:cubicBezTo>
                  <a:pt x="182887" y="48414"/>
                  <a:pt x="184545" y="48587"/>
                  <a:pt x="186031" y="48746"/>
                </a:cubicBezTo>
                <a:cubicBezTo>
                  <a:pt x="191668" y="49581"/>
                  <a:pt x="196974" y="51571"/>
                  <a:pt x="202452" y="52566"/>
                </a:cubicBezTo>
                <a:cubicBezTo>
                  <a:pt x="204269" y="52725"/>
                  <a:pt x="206099" y="52897"/>
                  <a:pt x="207916" y="52897"/>
                </a:cubicBezTo>
                <a:cubicBezTo>
                  <a:pt x="211896" y="52897"/>
                  <a:pt x="215875" y="52062"/>
                  <a:pt x="218528" y="49913"/>
                </a:cubicBezTo>
                <a:cubicBezTo>
                  <a:pt x="222348" y="46929"/>
                  <a:pt x="223011" y="42114"/>
                  <a:pt x="226990" y="39302"/>
                </a:cubicBezTo>
                <a:cubicBezTo>
                  <a:pt x="231460" y="36145"/>
                  <a:pt x="238424" y="36649"/>
                  <a:pt x="243902" y="34487"/>
                </a:cubicBezTo>
                <a:cubicBezTo>
                  <a:pt x="251529" y="31502"/>
                  <a:pt x="255508" y="23716"/>
                  <a:pt x="263626" y="22058"/>
                </a:cubicBezTo>
                <a:cubicBezTo>
                  <a:pt x="266610" y="21395"/>
                  <a:pt x="269595" y="21727"/>
                  <a:pt x="272579" y="21395"/>
                </a:cubicBezTo>
                <a:cubicBezTo>
                  <a:pt x="276399" y="20891"/>
                  <a:pt x="279715" y="19233"/>
                  <a:pt x="282859" y="17747"/>
                </a:cubicBezTo>
                <a:lnTo>
                  <a:pt x="2828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11" y="3041782"/>
            <a:ext cx="9144157" cy="2101126"/>
          </a:xfrm>
          <a:custGeom>
            <a:avLst/>
            <a:gdLst/>
            <a:ahLst/>
            <a:cxnLst/>
            <a:rect l="l" t="t" r="r" b="b"/>
            <a:pathLst>
              <a:path w="282860" h="64995" extrusionOk="0">
                <a:moveTo>
                  <a:pt x="282859" y="0"/>
                </a:moveTo>
                <a:cubicBezTo>
                  <a:pt x="279715" y="1486"/>
                  <a:pt x="276399" y="3144"/>
                  <a:pt x="272579" y="3648"/>
                </a:cubicBezTo>
                <a:cubicBezTo>
                  <a:pt x="269595" y="3980"/>
                  <a:pt x="266610" y="3648"/>
                  <a:pt x="263626" y="4311"/>
                </a:cubicBezTo>
                <a:cubicBezTo>
                  <a:pt x="255508" y="5969"/>
                  <a:pt x="251529" y="13755"/>
                  <a:pt x="243902" y="16740"/>
                </a:cubicBezTo>
                <a:cubicBezTo>
                  <a:pt x="238424" y="18902"/>
                  <a:pt x="231460" y="18398"/>
                  <a:pt x="226990" y="21555"/>
                </a:cubicBezTo>
                <a:cubicBezTo>
                  <a:pt x="223011" y="24367"/>
                  <a:pt x="222348" y="29182"/>
                  <a:pt x="218528" y="32166"/>
                </a:cubicBezTo>
                <a:cubicBezTo>
                  <a:pt x="215875" y="34315"/>
                  <a:pt x="211896" y="35150"/>
                  <a:pt x="207916" y="35150"/>
                </a:cubicBezTo>
                <a:cubicBezTo>
                  <a:pt x="206099" y="35150"/>
                  <a:pt x="204269" y="34978"/>
                  <a:pt x="202452" y="34819"/>
                </a:cubicBezTo>
                <a:cubicBezTo>
                  <a:pt x="196974" y="33824"/>
                  <a:pt x="191668" y="31834"/>
                  <a:pt x="186031" y="30999"/>
                </a:cubicBezTo>
                <a:cubicBezTo>
                  <a:pt x="184545" y="30840"/>
                  <a:pt x="182887" y="30667"/>
                  <a:pt x="181229" y="30667"/>
                </a:cubicBezTo>
                <a:cubicBezTo>
                  <a:pt x="175592" y="30667"/>
                  <a:pt x="169954" y="31994"/>
                  <a:pt x="165140" y="34487"/>
                </a:cubicBezTo>
                <a:cubicBezTo>
                  <a:pt x="162659" y="35641"/>
                  <a:pt x="143917" y="48083"/>
                  <a:pt x="125188" y="62342"/>
                </a:cubicBezTo>
                <a:cubicBezTo>
                  <a:pt x="125188" y="62342"/>
                  <a:pt x="98155" y="43931"/>
                  <a:pt x="96166" y="42936"/>
                </a:cubicBezTo>
                <a:cubicBezTo>
                  <a:pt x="91364" y="40456"/>
                  <a:pt x="85727" y="39289"/>
                  <a:pt x="80090" y="39289"/>
                </a:cubicBezTo>
                <a:cubicBezTo>
                  <a:pt x="78432" y="39289"/>
                  <a:pt x="76774" y="39289"/>
                  <a:pt x="75275" y="39461"/>
                </a:cubicBezTo>
                <a:cubicBezTo>
                  <a:pt x="69637" y="40284"/>
                  <a:pt x="64332" y="42273"/>
                  <a:pt x="58867" y="43268"/>
                </a:cubicBezTo>
                <a:cubicBezTo>
                  <a:pt x="57037" y="43600"/>
                  <a:pt x="55219" y="43772"/>
                  <a:pt x="53389" y="43772"/>
                </a:cubicBezTo>
                <a:cubicBezTo>
                  <a:pt x="49410" y="43772"/>
                  <a:pt x="45603" y="42936"/>
                  <a:pt x="42778" y="40615"/>
                </a:cubicBezTo>
                <a:cubicBezTo>
                  <a:pt x="38971" y="37803"/>
                  <a:pt x="38308" y="32988"/>
                  <a:pt x="34328" y="30176"/>
                </a:cubicBezTo>
                <a:cubicBezTo>
                  <a:pt x="29845" y="26860"/>
                  <a:pt x="22881" y="27351"/>
                  <a:pt x="17416" y="25361"/>
                </a:cubicBezTo>
                <a:cubicBezTo>
                  <a:pt x="10453" y="22709"/>
                  <a:pt x="6633" y="15917"/>
                  <a:pt x="1" y="13424"/>
                </a:cubicBezTo>
                <a:lnTo>
                  <a:pt x="1" y="64995"/>
                </a:lnTo>
                <a:lnTo>
                  <a:pt x="282859" y="64995"/>
                </a:lnTo>
                <a:lnTo>
                  <a:pt x="28285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37700" y="1201125"/>
            <a:ext cx="4586400" cy="15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496700" y="3117875"/>
            <a:ext cx="30684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589" y="3966975"/>
            <a:ext cx="9175078" cy="1180763"/>
          </a:xfrm>
          <a:custGeom>
            <a:avLst/>
            <a:gdLst/>
            <a:ahLst/>
            <a:cxnLst/>
            <a:rect l="l" t="t" r="r" b="b"/>
            <a:pathLst>
              <a:path w="285650" h="36761" extrusionOk="0">
                <a:moveTo>
                  <a:pt x="285649" y="0"/>
                </a:moveTo>
                <a:cubicBezTo>
                  <a:pt x="285649" y="0"/>
                  <a:pt x="250969" y="6396"/>
                  <a:pt x="202600" y="6396"/>
                </a:cubicBezTo>
                <a:cubicBezTo>
                  <a:pt x="184261" y="6396"/>
                  <a:pt x="163955" y="5476"/>
                  <a:pt x="142825" y="2941"/>
                </a:cubicBezTo>
                <a:cubicBezTo>
                  <a:pt x="125322" y="829"/>
                  <a:pt x="110002" y="13"/>
                  <a:pt x="96779" y="13"/>
                </a:cubicBezTo>
                <a:cubicBezTo>
                  <a:pt x="52258" y="13"/>
                  <a:pt x="31520" y="9257"/>
                  <a:pt x="31304" y="9369"/>
                </a:cubicBezTo>
                <a:cubicBezTo>
                  <a:pt x="25714" y="12019"/>
                  <a:pt x="24037" y="14400"/>
                  <a:pt x="29213" y="16077"/>
                </a:cubicBezTo>
                <a:cubicBezTo>
                  <a:pt x="47381" y="22360"/>
                  <a:pt x="51853" y="28789"/>
                  <a:pt x="0" y="36760"/>
                </a:cubicBezTo>
                <a:lnTo>
                  <a:pt x="285649" y="36760"/>
                </a:lnTo>
                <a:lnTo>
                  <a:pt x="28564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72584" y="4613358"/>
            <a:ext cx="8506083" cy="534380"/>
          </a:xfrm>
          <a:custGeom>
            <a:avLst/>
            <a:gdLst/>
            <a:ahLst/>
            <a:cxnLst/>
            <a:rect l="l" t="t" r="r" b="b"/>
            <a:pathLst>
              <a:path w="264822" h="16637" extrusionOk="0">
                <a:moveTo>
                  <a:pt x="35631" y="0"/>
                </a:moveTo>
                <a:cubicBezTo>
                  <a:pt x="43323" y="5031"/>
                  <a:pt x="38012" y="10342"/>
                  <a:pt x="0" y="16636"/>
                </a:cubicBezTo>
                <a:lnTo>
                  <a:pt x="264821" y="16636"/>
                </a:lnTo>
                <a:lnTo>
                  <a:pt x="264821" y="9090"/>
                </a:lnTo>
                <a:cubicBezTo>
                  <a:pt x="264821" y="9090"/>
                  <a:pt x="245479" y="2893"/>
                  <a:pt x="211257" y="2893"/>
                </a:cubicBezTo>
                <a:cubicBezTo>
                  <a:pt x="199213" y="2893"/>
                  <a:pt x="185327" y="3661"/>
                  <a:pt x="169791" y="5736"/>
                </a:cubicBezTo>
                <a:cubicBezTo>
                  <a:pt x="148149" y="8623"/>
                  <a:pt x="127498" y="9894"/>
                  <a:pt x="108899" y="9894"/>
                </a:cubicBezTo>
                <a:cubicBezTo>
                  <a:pt x="76222" y="9894"/>
                  <a:pt x="49881" y="5971"/>
                  <a:pt x="356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11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76" name="Google Shape;76;p11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1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11"/>
          <p:cNvSpPr txBox="1">
            <a:spLocks noGrp="1"/>
          </p:cNvSpPr>
          <p:nvPr>
            <p:ph type="title" hasCustomPrompt="1"/>
          </p:nvPr>
        </p:nvSpPr>
        <p:spPr>
          <a:xfrm>
            <a:off x="713225" y="2048875"/>
            <a:ext cx="7717500" cy="7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2209800" y="3076575"/>
            <a:ext cx="50292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1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85" name="Google Shape;85;p13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able of Contents">
  <p:cSld name="CUSTOM_1_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4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89" name="Google Shape;89;p14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2057400" y="1690688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2"/>
          </p:nvPr>
        </p:nvSpPr>
        <p:spPr>
          <a:xfrm>
            <a:off x="2057400" y="2015723"/>
            <a:ext cx="23715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3"/>
          </p:nvPr>
        </p:nvSpPr>
        <p:spPr>
          <a:xfrm>
            <a:off x="5962650" y="1690688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4"/>
          </p:nvPr>
        </p:nvSpPr>
        <p:spPr>
          <a:xfrm>
            <a:off x="5962650" y="2015723"/>
            <a:ext cx="23715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5"/>
          </p:nvPr>
        </p:nvSpPr>
        <p:spPr>
          <a:xfrm>
            <a:off x="2057400" y="3555206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6"/>
          </p:nvPr>
        </p:nvSpPr>
        <p:spPr>
          <a:xfrm>
            <a:off x="2057400" y="3875907"/>
            <a:ext cx="23715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7"/>
          </p:nvPr>
        </p:nvSpPr>
        <p:spPr>
          <a:xfrm>
            <a:off x="5962650" y="3555206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8"/>
          </p:nvPr>
        </p:nvSpPr>
        <p:spPr>
          <a:xfrm>
            <a:off x="5962650" y="3875907"/>
            <a:ext cx="23715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title" idx="9" hasCustomPrompt="1"/>
          </p:nvPr>
        </p:nvSpPr>
        <p:spPr>
          <a:xfrm>
            <a:off x="2057400" y="1316831"/>
            <a:ext cx="544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3" hasCustomPrompt="1"/>
          </p:nvPr>
        </p:nvSpPr>
        <p:spPr>
          <a:xfrm>
            <a:off x="5962650" y="1316831"/>
            <a:ext cx="544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14" hasCustomPrompt="1"/>
          </p:nvPr>
        </p:nvSpPr>
        <p:spPr>
          <a:xfrm>
            <a:off x="2057400" y="3183731"/>
            <a:ext cx="548700" cy="2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14"/>
          <p:cNvSpPr txBox="1">
            <a:spLocks noGrp="1"/>
          </p:cNvSpPr>
          <p:nvPr>
            <p:ph type="title" idx="15" hasCustomPrompt="1"/>
          </p:nvPr>
        </p:nvSpPr>
        <p:spPr>
          <a:xfrm>
            <a:off x="5962650" y="3183731"/>
            <a:ext cx="548700" cy="2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right">
  <p:cSld name="CUSTOM_2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15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06" name="Google Shape;106;p15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4267675" y="1957475"/>
            <a:ext cx="4163100" cy="20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title"/>
          </p:nvPr>
        </p:nvSpPr>
        <p:spPr>
          <a:xfrm>
            <a:off x="4267675" y="1276200"/>
            <a:ext cx="4163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5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16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13" name="Google Shape;113;p16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16"/>
          <p:cNvSpPr txBox="1">
            <a:spLocks noGrp="1"/>
          </p:cNvSpPr>
          <p:nvPr>
            <p:ph type="subTitle" idx="1"/>
          </p:nvPr>
        </p:nvSpPr>
        <p:spPr>
          <a:xfrm>
            <a:off x="851923" y="2364168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subTitle" idx="2"/>
          </p:nvPr>
        </p:nvSpPr>
        <p:spPr>
          <a:xfrm>
            <a:off x="1315423" y="2007529"/>
            <a:ext cx="13590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subTitle" idx="3"/>
          </p:nvPr>
        </p:nvSpPr>
        <p:spPr>
          <a:xfrm>
            <a:off x="3885750" y="2007529"/>
            <a:ext cx="13725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subTitle" idx="4"/>
          </p:nvPr>
        </p:nvSpPr>
        <p:spPr>
          <a:xfrm>
            <a:off x="3429000" y="2364168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5"/>
          </p:nvPr>
        </p:nvSpPr>
        <p:spPr>
          <a:xfrm>
            <a:off x="6463111" y="2007529"/>
            <a:ext cx="13725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6"/>
          </p:nvPr>
        </p:nvSpPr>
        <p:spPr>
          <a:xfrm>
            <a:off x="6006361" y="2364168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subTitle" idx="7"/>
          </p:nvPr>
        </p:nvSpPr>
        <p:spPr>
          <a:xfrm>
            <a:off x="851923" y="4237541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8"/>
          </p:nvPr>
        </p:nvSpPr>
        <p:spPr>
          <a:xfrm>
            <a:off x="1315273" y="3885669"/>
            <a:ext cx="13593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9"/>
          </p:nvPr>
        </p:nvSpPr>
        <p:spPr>
          <a:xfrm>
            <a:off x="3885600" y="3885669"/>
            <a:ext cx="1372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subTitle" idx="13"/>
          </p:nvPr>
        </p:nvSpPr>
        <p:spPr>
          <a:xfrm>
            <a:off x="3429000" y="4237541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subTitle" idx="14"/>
          </p:nvPr>
        </p:nvSpPr>
        <p:spPr>
          <a:xfrm>
            <a:off x="6462961" y="3885669"/>
            <a:ext cx="1372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subTitle" idx="15"/>
          </p:nvPr>
        </p:nvSpPr>
        <p:spPr>
          <a:xfrm>
            <a:off x="6006361" y="4237541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17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30" name="Google Shape;130;p17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7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17"/>
          <p:cNvSpPr txBox="1">
            <a:spLocks noGrp="1"/>
          </p:cNvSpPr>
          <p:nvPr>
            <p:ph type="subTitle" idx="1"/>
          </p:nvPr>
        </p:nvSpPr>
        <p:spPr>
          <a:xfrm>
            <a:off x="987725" y="2948550"/>
            <a:ext cx="20235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2"/>
          </p:nvPr>
        </p:nvSpPr>
        <p:spPr>
          <a:xfrm>
            <a:off x="1010825" y="3393844"/>
            <a:ext cx="19773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3"/>
          </p:nvPr>
        </p:nvSpPr>
        <p:spPr>
          <a:xfrm>
            <a:off x="3492888" y="2948550"/>
            <a:ext cx="21582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subTitle" idx="4"/>
          </p:nvPr>
        </p:nvSpPr>
        <p:spPr>
          <a:xfrm>
            <a:off x="3511641" y="3393844"/>
            <a:ext cx="21207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ubTitle" idx="5"/>
          </p:nvPr>
        </p:nvSpPr>
        <p:spPr>
          <a:xfrm>
            <a:off x="6132752" y="2948550"/>
            <a:ext cx="20235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6"/>
          </p:nvPr>
        </p:nvSpPr>
        <p:spPr>
          <a:xfrm>
            <a:off x="6155856" y="3393844"/>
            <a:ext cx="19773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7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left">
  <p:cSld name="CUSTOM_4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8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42" name="Google Shape;142;p18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8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18"/>
          <p:cNvSpPr txBox="1">
            <a:spLocks noGrp="1"/>
          </p:cNvSpPr>
          <p:nvPr>
            <p:ph type="subTitle" idx="1"/>
          </p:nvPr>
        </p:nvSpPr>
        <p:spPr>
          <a:xfrm>
            <a:off x="987000" y="2347407"/>
            <a:ext cx="3346800" cy="10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title"/>
          </p:nvPr>
        </p:nvSpPr>
        <p:spPr>
          <a:xfrm>
            <a:off x="987000" y="1819650"/>
            <a:ext cx="3346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8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left 2">
  <p:cSld name="CUSTOM_4_2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19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49" name="Google Shape;149;p19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9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19"/>
          <p:cNvSpPr txBox="1">
            <a:spLocks noGrp="1"/>
          </p:cNvSpPr>
          <p:nvPr>
            <p:ph type="subTitle" idx="1"/>
          </p:nvPr>
        </p:nvSpPr>
        <p:spPr>
          <a:xfrm>
            <a:off x="714661" y="2652706"/>
            <a:ext cx="3619200" cy="6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title"/>
          </p:nvPr>
        </p:nvSpPr>
        <p:spPr>
          <a:xfrm>
            <a:off x="713225" y="1837300"/>
            <a:ext cx="36207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9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_1_1_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20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56" name="Google Shape;156;p20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0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20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1"/>
          </p:nvPr>
        </p:nvSpPr>
        <p:spPr>
          <a:xfrm>
            <a:off x="723875" y="2664987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2"/>
          </p:nvPr>
        </p:nvSpPr>
        <p:spPr>
          <a:xfrm>
            <a:off x="2704585" y="2665250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3"/>
          </p:nvPr>
        </p:nvSpPr>
        <p:spPr>
          <a:xfrm>
            <a:off x="4685295" y="2669755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4"/>
          </p:nvPr>
        </p:nvSpPr>
        <p:spPr>
          <a:xfrm>
            <a:off x="6666004" y="2669755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subTitle" idx="5"/>
          </p:nvPr>
        </p:nvSpPr>
        <p:spPr>
          <a:xfrm>
            <a:off x="708725" y="3025124"/>
            <a:ext cx="1785900" cy="7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subTitle" idx="6"/>
          </p:nvPr>
        </p:nvSpPr>
        <p:spPr>
          <a:xfrm>
            <a:off x="2689435" y="3025124"/>
            <a:ext cx="1785900" cy="7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0"/>
          <p:cNvSpPr txBox="1">
            <a:spLocks noGrp="1"/>
          </p:cNvSpPr>
          <p:nvPr>
            <p:ph type="subTitle" idx="7"/>
          </p:nvPr>
        </p:nvSpPr>
        <p:spPr>
          <a:xfrm>
            <a:off x="4670145" y="3025124"/>
            <a:ext cx="1785900" cy="7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0"/>
          <p:cNvSpPr txBox="1">
            <a:spLocks noGrp="1"/>
          </p:cNvSpPr>
          <p:nvPr>
            <p:ph type="subTitle" idx="8"/>
          </p:nvPr>
        </p:nvSpPr>
        <p:spPr>
          <a:xfrm>
            <a:off x="6650854" y="3025124"/>
            <a:ext cx="1785900" cy="7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7" name="Google Shape;17;p3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855375" y="2311134"/>
            <a:ext cx="3566100" cy="4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855825" y="3090999"/>
            <a:ext cx="3565200" cy="3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2209800" y="1685925"/>
            <a:ext cx="7959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6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21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69" name="Google Shape;169;p21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1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21"/>
          <p:cNvSpPr txBox="1"/>
          <p:nvPr/>
        </p:nvSpPr>
        <p:spPr>
          <a:xfrm>
            <a:off x="1780200" y="3662050"/>
            <a:ext cx="55836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1"/>
          </p:nvPr>
        </p:nvSpPr>
        <p:spPr>
          <a:xfrm>
            <a:off x="2794650" y="2071306"/>
            <a:ext cx="3554700" cy="5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title"/>
          </p:nvPr>
        </p:nvSpPr>
        <p:spPr>
          <a:xfrm>
            <a:off x="1695450" y="1200600"/>
            <a:ext cx="57531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1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1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subTitle" idx="2"/>
          </p:nvPr>
        </p:nvSpPr>
        <p:spPr>
          <a:xfrm>
            <a:off x="2794650" y="4364450"/>
            <a:ext cx="3554700" cy="16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IG_NUMBER_1_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22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79" name="Google Shape;179;p22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2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" name="Google Shape;181;p22"/>
          <p:cNvSpPr txBox="1">
            <a:spLocks noGrp="1"/>
          </p:cNvSpPr>
          <p:nvPr>
            <p:ph type="title"/>
          </p:nvPr>
        </p:nvSpPr>
        <p:spPr>
          <a:xfrm>
            <a:off x="1751620" y="2018525"/>
            <a:ext cx="1783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2"/>
          <p:cNvSpPr txBox="1">
            <a:spLocks noGrp="1"/>
          </p:cNvSpPr>
          <p:nvPr>
            <p:ph type="title" idx="2" hasCustomPrompt="1"/>
          </p:nvPr>
        </p:nvSpPr>
        <p:spPr>
          <a:xfrm>
            <a:off x="1513875" y="1599875"/>
            <a:ext cx="22587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83" name="Google Shape;183;p22"/>
          <p:cNvSpPr txBox="1">
            <a:spLocks noGrp="1"/>
          </p:cNvSpPr>
          <p:nvPr>
            <p:ph type="subTitle" idx="1"/>
          </p:nvPr>
        </p:nvSpPr>
        <p:spPr>
          <a:xfrm>
            <a:off x="5615363" y="2018525"/>
            <a:ext cx="178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22"/>
          <p:cNvSpPr txBox="1">
            <a:spLocks noGrp="1"/>
          </p:cNvSpPr>
          <p:nvPr>
            <p:ph type="title" idx="3" hasCustomPrompt="1"/>
          </p:nvPr>
        </p:nvSpPr>
        <p:spPr>
          <a:xfrm>
            <a:off x="5378363" y="1599875"/>
            <a:ext cx="22587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4"/>
          </p:nvPr>
        </p:nvSpPr>
        <p:spPr>
          <a:xfrm>
            <a:off x="3410400" y="3513950"/>
            <a:ext cx="2323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 idx="5" hasCustomPrompt="1"/>
          </p:nvPr>
        </p:nvSpPr>
        <p:spPr>
          <a:xfrm>
            <a:off x="3474696" y="3095300"/>
            <a:ext cx="22587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87" name="Google Shape;187;p22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2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7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>
            <a:spLocks noGrp="1"/>
          </p:cNvSpPr>
          <p:nvPr>
            <p:ph type="subTitle" idx="1"/>
          </p:nvPr>
        </p:nvSpPr>
        <p:spPr>
          <a:xfrm>
            <a:off x="2095500" y="1980425"/>
            <a:ext cx="4953000" cy="8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3"/>
          <p:cNvSpPr txBox="1">
            <a:spLocks noGrp="1"/>
          </p:cNvSpPr>
          <p:nvPr>
            <p:ph type="title"/>
          </p:nvPr>
        </p:nvSpPr>
        <p:spPr>
          <a:xfrm>
            <a:off x="3581400" y="2952750"/>
            <a:ext cx="19812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2" name="Google Shape;192;p23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93" name="Google Shape;193;p23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3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95;p23"/>
          <p:cNvGrpSpPr/>
          <p:nvPr/>
        </p:nvGrpSpPr>
        <p:grpSpPr>
          <a:xfrm flipH="1">
            <a:off x="-8675" y="4283850"/>
            <a:ext cx="5723675" cy="1888350"/>
            <a:chOff x="2315700" y="3585450"/>
            <a:chExt cx="5723675" cy="1888350"/>
          </a:xfrm>
        </p:grpSpPr>
        <p:sp>
          <p:nvSpPr>
            <p:cNvPr id="196" name="Google Shape;196;p23"/>
            <p:cNvSpPr/>
            <p:nvPr/>
          </p:nvSpPr>
          <p:spPr>
            <a:xfrm>
              <a:off x="2315700" y="3585450"/>
              <a:ext cx="5723675" cy="1888350"/>
            </a:xfrm>
            <a:custGeom>
              <a:avLst/>
              <a:gdLst/>
              <a:ahLst/>
              <a:cxnLst/>
              <a:rect l="l" t="t" r="r" b="b"/>
              <a:pathLst>
                <a:path w="228947" h="75534" extrusionOk="0">
                  <a:moveTo>
                    <a:pt x="228946" y="1"/>
                  </a:moveTo>
                  <a:cubicBezTo>
                    <a:pt x="228946" y="1"/>
                    <a:pt x="201187" y="13171"/>
                    <a:pt x="162466" y="13171"/>
                  </a:cubicBezTo>
                  <a:cubicBezTo>
                    <a:pt x="147716" y="13171"/>
                    <a:pt x="131375" y="11260"/>
                    <a:pt x="114373" y="5982"/>
                  </a:cubicBezTo>
                  <a:cubicBezTo>
                    <a:pt x="100410" y="1711"/>
                    <a:pt x="88185" y="61"/>
                    <a:pt x="77629" y="61"/>
                  </a:cubicBezTo>
                  <a:cubicBezTo>
                    <a:pt x="41886" y="61"/>
                    <a:pt x="25271" y="18976"/>
                    <a:pt x="25116" y="19120"/>
                  </a:cubicBezTo>
                  <a:cubicBezTo>
                    <a:pt x="20680" y="24730"/>
                    <a:pt x="19320" y="29552"/>
                    <a:pt x="23385" y="33231"/>
                  </a:cubicBezTo>
                  <a:cubicBezTo>
                    <a:pt x="38068" y="45982"/>
                    <a:pt x="41545" y="59305"/>
                    <a:pt x="0" y="75533"/>
                  </a:cubicBezTo>
                  <a:lnTo>
                    <a:pt x="228946" y="75533"/>
                  </a:lnTo>
                  <a:lnTo>
                    <a:pt x="2289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798675" y="3590100"/>
              <a:ext cx="3646825" cy="1835025"/>
            </a:xfrm>
            <a:custGeom>
              <a:avLst/>
              <a:gdLst/>
              <a:ahLst/>
              <a:cxnLst/>
              <a:rect l="l" t="t" r="r" b="b"/>
              <a:pathLst>
                <a:path w="145873" h="73401" extrusionOk="0">
                  <a:moveTo>
                    <a:pt x="52365" y="0"/>
                  </a:moveTo>
                  <a:lnTo>
                    <a:pt x="52365" y="0"/>
                  </a:lnTo>
                  <a:cubicBezTo>
                    <a:pt x="20681" y="1932"/>
                    <a:pt x="5998" y="18748"/>
                    <a:pt x="5797" y="18934"/>
                  </a:cubicBezTo>
                  <a:cubicBezTo>
                    <a:pt x="1361" y="24544"/>
                    <a:pt x="1" y="29366"/>
                    <a:pt x="4066" y="33045"/>
                  </a:cubicBezTo>
                  <a:cubicBezTo>
                    <a:pt x="13138" y="40958"/>
                    <a:pt x="17976" y="49072"/>
                    <a:pt x="10248" y="58160"/>
                  </a:cubicBezTo>
                  <a:cubicBezTo>
                    <a:pt x="11021" y="58732"/>
                    <a:pt x="11979" y="59320"/>
                    <a:pt x="12752" y="59892"/>
                  </a:cubicBezTo>
                  <a:cubicBezTo>
                    <a:pt x="29753" y="71870"/>
                    <a:pt x="44822" y="72256"/>
                    <a:pt x="60479" y="73029"/>
                  </a:cubicBezTo>
                  <a:cubicBezTo>
                    <a:pt x="64733" y="73294"/>
                    <a:pt x="70001" y="73401"/>
                    <a:pt x="75588" y="73401"/>
                  </a:cubicBezTo>
                  <a:cubicBezTo>
                    <a:pt x="90549" y="73401"/>
                    <a:pt x="107798" y="72633"/>
                    <a:pt x="113987" y="72071"/>
                  </a:cubicBezTo>
                  <a:cubicBezTo>
                    <a:pt x="122488" y="71298"/>
                    <a:pt x="145872" y="48686"/>
                    <a:pt x="145872" y="48686"/>
                  </a:cubicBezTo>
                  <a:lnTo>
                    <a:pt x="145872" y="48686"/>
                  </a:lnTo>
                  <a:cubicBezTo>
                    <a:pt x="145872" y="48686"/>
                    <a:pt x="130675" y="50649"/>
                    <a:pt x="111651" y="50649"/>
                  </a:cubicBezTo>
                  <a:cubicBezTo>
                    <a:pt x="86822" y="50649"/>
                    <a:pt x="55474" y="47305"/>
                    <a:pt x="42891" y="31886"/>
                  </a:cubicBezTo>
                  <a:cubicBezTo>
                    <a:pt x="20681" y="4838"/>
                    <a:pt x="52364" y="0"/>
                    <a:pt x="52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23"/>
          <p:cNvSpPr/>
          <p:nvPr/>
        </p:nvSpPr>
        <p:spPr>
          <a:xfrm>
            <a:off x="218538" y="3132800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CUSTOM_8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1" name="Google Shape;201;p24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02" name="Google Shape;202;p24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4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24"/>
          <p:cNvSpPr txBox="1">
            <a:spLocks noGrp="1"/>
          </p:cNvSpPr>
          <p:nvPr>
            <p:ph type="subTitle" idx="1"/>
          </p:nvPr>
        </p:nvSpPr>
        <p:spPr>
          <a:xfrm>
            <a:off x="713225" y="1963925"/>
            <a:ext cx="1600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4"/>
          <p:cNvSpPr txBox="1">
            <a:spLocks noGrp="1"/>
          </p:cNvSpPr>
          <p:nvPr>
            <p:ph type="subTitle" idx="2"/>
          </p:nvPr>
        </p:nvSpPr>
        <p:spPr>
          <a:xfrm>
            <a:off x="713225" y="2216941"/>
            <a:ext cx="3810000" cy="21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24"/>
          <p:cNvSpPr txBox="1">
            <a:spLocks noGrp="1"/>
          </p:cNvSpPr>
          <p:nvPr>
            <p:ph type="subTitle" idx="3"/>
          </p:nvPr>
        </p:nvSpPr>
        <p:spPr>
          <a:xfrm>
            <a:off x="4617775" y="1963925"/>
            <a:ext cx="1600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4"/>
          <p:cNvSpPr txBox="1">
            <a:spLocks noGrp="1"/>
          </p:cNvSpPr>
          <p:nvPr>
            <p:ph type="subTitle" idx="4"/>
          </p:nvPr>
        </p:nvSpPr>
        <p:spPr>
          <a:xfrm>
            <a:off x="4617775" y="2216941"/>
            <a:ext cx="3813000" cy="21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8" name="Google Shape;208;p24"/>
          <p:cNvSpPr txBox="1">
            <a:spLocks noGrp="1"/>
          </p:cNvSpPr>
          <p:nvPr>
            <p:ph type="subTitle" idx="5"/>
          </p:nvPr>
        </p:nvSpPr>
        <p:spPr>
          <a:xfrm>
            <a:off x="713225" y="1372859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4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9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25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12" name="Google Shape;212;p25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5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25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5"/>
          <p:cNvSpPr txBox="1">
            <a:spLocks noGrp="1"/>
          </p:cNvSpPr>
          <p:nvPr>
            <p:ph type="subTitle" idx="1"/>
          </p:nvPr>
        </p:nvSpPr>
        <p:spPr>
          <a:xfrm>
            <a:off x="2378450" y="3440047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5"/>
          <p:cNvSpPr txBox="1">
            <a:spLocks noGrp="1"/>
          </p:cNvSpPr>
          <p:nvPr>
            <p:ph type="subTitle" idx="2"/>
          </p:nvPr>
        </p:nvSpPr>
        <p:spPr>
          <a:xfrm>
            <a:off x="4969674" y="3440047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5"/>
          <p:cNvSpPr txBox="1">
            <a:spLocks noGrp="1"/>
          </p:cNvSpPr>
          <p:nvPr>
            <p:ph type="subTitle" idx="3"/>
          </p:nvPr>
        </p:nvSpPr>
        <p:spPr>
          <a:xfrm>
            <a:off x="2348150" y="3785896"/>
            <a:ext cx="17859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5"/>
          <p:cNvSpPr txBox="1">
            <a:spLocks noGrp="1"/>
          </p:cNvSpPr>
          <p:nvPr>
            <p:ph type="subTitle" idx="4"/>
          </p:nvPr>
        </p:nvSpPr>
        <p:spPr>
          <a:xfrm>
            <a:off x="4969674" y="3785896"/>
            <a:ext cx="17859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5"/>
          <p:cNvSpPr txBox="1">
            <a:spLocks noGrp="1"/>
          </p:cNvSpPr>
          <p:nvPr>
            <p:ph type="title" idx="5" hasCustomPrompt="1"/>
          </p:nvPr>
        </p:nvSpPr>
        <p:spPr>
          <a:xfrm>
            <a:off x="3443450" y="2448141"/>
            <a:ext cx="6906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20" name="Google Shape;220;p25"/>
          <p:cNvSpPr txBox="1">
            <a:spLocks noGrp="1"/>
          </p:cNvSpPr>
          <p:nvPr>
            <p:ph type="title" idx="6" hasCustomPrompt="1"/>
          </p:nvPr>
        </p:nvSpPr>
        <p:spPr>
          <a:xfrm>
            <a:off x="4969674" y="2448141"/>
            <a:ext cx="6906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21" name="Google Shape;221;p25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5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0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26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25" name="Google Shape;225;p26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6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26"/>
          <p:cNvSpPr txBox="1">
            <a:spLocks noGrp="1"/>
          </p:cNvSpPr>
          <p:nvPr>
            <p:ph type="subTitle" idx="1"/>
          </p:nvPr>
        </p:nvSpPr>
        <p:spPr>
          <a:xfrm>
            <a:off x="2386650" y="3000075"/>
            <a:ext cx="4370700" cy="9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6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1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27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33" name="Google Shape;233;p27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Google Shape;235;p27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7"/>
          <p:cNvSpPr txBox="1">
            <a:spLocks noGrp="1"/>
          </p:cNvSpPr>
          <p:nvPr>
            <p:ph type="subTitle" idx="1"/>
          </p:nvPr>
        </p:nvSpPr>
        <p:spPr>
          <a:xfrm>
            <a:off x="940175" y="18276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7"/>
          <p:cNvSpPr txBox="1">
            <a:spLocks noGrp="1"/>
          </p:cNvSpPr>
          <p:nvPr>
            <p:ph type="subTitle" idx="2"/>
          </p:nvPr>
        </p:nvSpPr>
        <p:spPr>
          <a:xfrm>
            <a:off x="940032" y="2312238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7"/>
          <p:cNvSpPr txBox="1">
            <a:spLocks noGrp="1"/>
          </p:cNvSpPr>
          <p:nvPr>
            <p:ph type="subTitle" idx="3"/>
          </p:nvPr>
        </p:nvSpPr>
        <p:spPr>
          <a:xfrm>
            <a:off x="4800875" y="18276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7"/>
          <p:cNvSpPr txBox="1">
            <a:spLocks noGrp="1"/>
          </p:cNvSpPr>
          <p:nvPr>
            <p:ph type="subTitle" idx="4"/>
          </p:nvPr>
        </p:nvSpPr>
        <p:spPr>
          <a:xfrm>
            <a:off x="4800725" y="2312238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7"/>
          <p:cNvSpPr txBox="1">
            <a:spLocks noGrp="1"/>
          </p:cNvSpPr>
          <p:nvPr>
            <p:ph type="subTitle" idx="5"/>
          </p:nvPr>
        </p:nvSpPr>
        <p:spPr>
          <a:xfrm>
            <a:off x="940177" y="32754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7"/>
          <p:cNvSpPr txBox="1">
            <a:spLocks noGrp="1"/>
          </p:cNvSpPr>
          <p:nvPr>
            <p:ph type="subTitle" idx="6"/>
          </p:nvPr>
        </p:nvSpPr>
        <p:spPr>
          <a:xfrm>
            <a:off x="940032" y="3774322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7"/>
          <p:cNvSpPr txBox="1">
            <a:spLocks noGrp="1"/>
          </p:cNvSpPr>
          <p:nvPr>
            <p:ph type="subTitle" idx="7"/>
          </p:nvPr>
        </p:nvSpPr>
        <p:spPr>
          <a:xfrm>
            <a:off x="4800725" y="32754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7"/>
          <p:cNvSpPr txBox="1">
            <a:spLocks noGrp="1"/>
          </p:cNvSpPr>
          <p:nvPr>
            <p:ph type="subTitle" idx="8"/>
          </p:nvPr>
        </p:nvSpPr>
        <p:spPr>
          <a:xfrm>
            <a:off x="4800725" y="3774325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7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7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7"/>
          <p:cNvSpPr txBox="1">
            <a:spLocks noGrp="1"/>
          </p:cNvSpPr>
          <p:nvPr>
            <p:ph type="title" idx="9" hasCustomPrompt="1"/>
          </p:nvPr>
        </p:nvSpPr>
        <p:spPr>
          <a:xfrm>
            <a:off x="2140482" y="15817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27"/>
          <p:cNvSpPr txBox="1">
            <a:spLocks noGrp="1"/>
          </p:cNvSpPr>
          <p:nvPr>
            <p:ph type="title" idx="13" hasCustomPrompt="1"/>
          </p:nvPr>
        </p:nvSpPr>
        <p:spPr>
          <a:xfrm>
            <a:off x="6001175" y="15817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48" name="Google Shape;248;p27"/>
          <p:cNvSpPr txBox="1">
            <a:spLocks noGrp="1"/>
          </p:cNvSpPr>
          <p:nvPr>
            <p:ph type="title" idx="14" hasCustomPrompt="1"/>
          </p:nvPr>
        </p:nvSpPr>
        <p:spPr>
          <a:xfrm>
            <a:off x="2140482" y="30295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49" name="Google Shape;249;p27"/>
          <p:cNvSpPr txBox="1">
            <a:spLocks noGrp="1"/>
          </p:cNvSpPr>
          <p:nvPr>
            <p:ph type="title" idx="15" hasCustomPrompt="1"/>
          </p:nvPr>
        </p:nvSpPr>
        <p:spPr>
          <a:xfrm>
            <a:off x="6001175" y="30295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right 2">
  <p:cSld name="CUSTOM_1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28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52" name="Google Shape;252;p28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" name="Google Shape;254;p28"/>
          <p:cNvSpPr txBox="1">
            <a:spLocks noGrp="1"/>
          </p:cNvSpPr>
          <p:nvPr>
            <p:ph type="subTitle" idx="1"/>
          </p:nvPr>
        </p:nvSpPr>
        <p:spPr>
          <a:xfrm>
            <a:off x="5095875" y="2442363"/>
            <a:ext cx="3343200" cy="8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28"/>
          <p:cNvSpPr txBox="1">
            <a:spLocks noGrp="1"/>
          </p:cNvSpPr>
          <p:nvPr>
            <p:ph type="title"/>
          </p:nvPr>
        </p:nvSpPr>
        <p:spPr>
          <a:xfrm>
            <a:off x="5095875" y="1817938"/>
            <a:ext cx="3346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8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CUSTOM_13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29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59" name="Google Shape;259;p29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" name="Google Shape;261;p29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body" idx="1"/>
          </p:nvPr>
        </p:nvSpPr>
        <p:spPr>
          <a:xfrm>
            <a:off x="713225" y="1397937"/>
            <a:ext cx="4525500" cy="27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 Slab Light"/>
              <a:buChar char="●"/>
              <a:defRPr sz="14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Font typeface="Roboto Slab Light"/>
              <a:buChar char="○"/>
              <a:defRPr sz="1200"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■"/>
              <a:defRPr sz="1200"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●"/>
              <a:defRPr sz="1200"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○"/>
              <a:defRPr sz="1200"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■"/>
              <a:defRPr sz="1200"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●"/>
              <a:defRPr sz="1200"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○"/>
              <a:defRPr sz="1200"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Roboto Slab Light"/>
              <a:buChar char="■"/>
              <a:defRPr sz="1200"/>
            </a:lvl9pPr>
          </a:lstStyle>
          <a:p>
            <a:endParaRPr/>
          </a:p>
        </p:txBody>
      </p:sp>
      <p:sp>
        <p:nvSpPr>
          <p:cNvPr id="263" name="Google Shape;263;p29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9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7" name="Google Shape;267;p3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68" name="Google Shape;268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4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4" name="Google Shape;24;p4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4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13225" y="1140700"/>
            <a:ext cx="7863900" cy="34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200">
                <a:solidFill>
                  <a:srgbClr val="FFFFFF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 sz="1200"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  <a:defRPr sz="1200"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  <a:defRPr sz="1200"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 sz="1200"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  <a:defRPr sz="1200"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  <a:defRPr sz="1200"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 sz="1200"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AutoNum type="romanLcPeriod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bg>
      <p:bgPr>
        <a:solidFill>
          <a:schemeClr val="accent3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31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271" name="Google Shape;271;p31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272" name="Google Shape;272;p31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1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" name="Google Shape;274;p31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275" name="Google Shape;275;p31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1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1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" name="Google Shape;278;p31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279" name="Google Shape;279;p31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1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1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1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3" name="Google Shape;283;p31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84" name="Google Shape;284;p31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1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1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1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1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9" name="Google Shape;289;p31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290" name="Google Shape;290;p31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1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2" name="Google Shape;292;p31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293" name="Google Shape;293;p31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1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1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6" name="Google Shape;296;p31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7" name="Google Shape;297;p31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298" name="Google Shape;298;p31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1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0" name="Google Shape;300;p31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1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1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1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1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1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Google Shape;306;p31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31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3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_4">
    <p:bg>
      <p:bgPr>
        <a:solidFill>
          <a:schemeClr val="accent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2"/>
          <p:cNvSpPr/>
          <p:nvPr/>
        </p:nvSpPr>
        <p:spPr>
          <a:xfrm>
            <a:off x="782225" y="778096"/>
            <a:ext cx="7579546" cy="3864638"/>
          </a:xfrm>
          <a:custGeom>
            <a:avLst/>
            <a:gdLst/>
            <a:ahLst/>
            <a:cxnLst/>
            <a:rect l="l" t="t" r="r" b="b"/>
            <a:pathLst>
              <a:path w="3592202" h="1831582" extrusionOk="0">
                <a:moveTo>
                  <a:pt x="3554475" y="588873"/>
                </a:moveTo>
                <a:cubicBezTo>
                  <a:pt x="3581881" y="-89254"/>
                  <a:pt x="2593478" y="24995"/>
                  <a:pt x="2107652" y="528"/>
                </a:cubicBezTo>
                <a:cubicBezTo>
                  <a:pt x="1659207" y="-4515"/>
                  <a:pt x="1181252" y="27319"/>
                  <a:pt x="750347" y="64701"/>
                </a:cubicBezTo>
                <a:cubicBezTo>
                  <a:pt x="-8045" y="130474"/>
                  <a:pt x="40101" y="825724"/>
                  <a:pt x="6973" y="1349129"/>
                </a:cubicBezTo>
                <a:cubicBezTo>
                  <a:pt x="-5853" y="1475480"/>
                  <a:pt x="-13088" y="1628228"/>
                  <a:pt x="99056" y="1715663"/>
                </a:cubicBezTo>
                <a:cubicBezTo>
                  <a:pt x="135341" y="1744165"/>
                  <a:pt x="181120" y="1758789"/>
                  <a:pt x="226394" y="1766090"/>
                </a:cubicBezTo>
                <a:cubicBezTo>
                  <a:pt x="547610" y="1798407"/>
                  <a:pt x="870976" y="1810947"/>
                  <a:pt x="1193749" y="1821405"/>
                </a:cubicBezTo>
                <a:cubicBezTo>
                  <a:pt x="1869266" y="1838945"/>
                  <a:pt x="2634630" y="1839954"/>
                  <a:pt x="3306903" y="1773939"/>
                </a:cubicBezTo>
                <a:cubicBezTo>
                  <a:pt x="3542965" y="1713230"/>
                  <a:pt x="3574777" y="1531804"/>
                  <a:pt x="3589730" y="1335448"/>
                </a:cubicBezTo>
                <a:cubicBezTo>
                  <a:pt x="3601744" y="1168470"/>
                  <a:pt x="3566731" y="755807"/>
                  <a:pt x="3554475" y="5888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32"/>
          <p:cNvSpPr/>
          <p:nvPr/>
        </p:nvSpPr>
        <p:spPr>
          <a:xfrm>
            <a:off x="794256" y="560052"/>
            <a:ext cx="7399177" cy="3910731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32"/>
          <p:cNvSpPr/>
          <p:nvPr/>
        </p:nvSpPr>
        <p:spPr>
          <a:xfrm>
            <a:off x="7460343" y="542436"/>
            <a:ext cx="814257" cy="1022479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2"/>
          <p:cNvSpPr/>
          <p:nvPr/>
        </p:nvSpPr>
        <p:spPr>
          <a:xfrm>
            <a:off x="8121968" y="821005"/>
            <a:ext cx="185720" cy="33582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2"/>
          <p:cNvSpPr/>
          <p:nvPr/>
        </p:nvSpPr>
        <p:spPr>
          <a:xfrm>
            <a:off x="2947917" y="505266"/>
            <a:ext cx="831121" cy="96144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2"/>
          <p:cNvSpPr/>
          <p:nvPr/>
        </p:nvSpPr>
        <p:spPr>
          <a:xfrm>
            <a:off x="3868218" y="487291"/>
            <a:ext cx="278364" cy="43099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32"/>
          <p:cNvSpPr/>
          <p:nvPr/>
        </p:nvSpPr>
        <p:spPr>
          <a:xfrm>
            <a:off x="3549755" y="4514760"/>
            <a:ext cx="880619" cy="47277"/>
          </a:xfrm>
          <a:custGeom>
            <a:avLst/>
            <a:gdLst/>
            <a:ahLst/>
            <a:cxnLst/>
            <a:rect l="l" t="t" r="r" b="b"/>
            <a:pathLst>
              <a:path w="417355" h="22406" extrusionOk="0">
                <a:moveTo>
                  <a:pt x="409929" y="3189"/>
                </a:moveTo>
                <a:lnTo>
                  <a:pt x="209122" y="5951"/>
                </a:lnTo>
                <a:cubicBezTo>
                  <a:pt x="142580" y="6872"/>
                  <a:pt x="74658" y="11476"/>
                  <a:pt x="8775" y="119"/>
                </a:cubicBezTo>
                <a:cubicBezTo>
                  <a:pt x="-302" y="-1459"/>
                  <a:pt x="-3897" y="13142"/>
                  <a:pt x="5618" y="14787"/>
                </a:cubicBezTo>
                <a:cubicBezTo>
                  <a:pt x="71391" y="26122"/>
                  <a:pt x="139029" y="21715"/>
                  <a:pt x="205351" y="20794"/>
                </a:cubicBezTo>
                <a:lnTo>
                  <a:pt x="410521" y="17966"/>
                </a:lnTo>
                <a:cubicBezTo>
                  <a:pt x="419817" y="17747"/>
                  <a:pt x="419641" y="2969"/>
                  <a:pt x="409929" y="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2"/>
          <p:cNvSpPr/>
          <p:nvPr/>
        </p:nvSpPr>
        <p:spPr>
          <a:xfrm>
            <a:off x="3925109" y="4621068"/>
            <a:ext cx="285390" cy="35142"/>
          </a:xfrm>
          <a:custGeom>
            <a:avLst/>
            <a:gdLst/>
            <a:ahLst/>
            <a:cxnLst/>
            <a:rect l="l" t="t" r="r" b="b"/>
            <a:pathLst>
              <a:path w="135256" h="16655" extrusionOk="0">
                <a:moveTo>
                  <a:pt x="129610" y="810"/>
                </a:moveTo>
                <a:cubicBezTo>
                  <a:pt x="88677" y="-549"/>
                  <a:pt x="47766" y="-198"/>
                  <a:pt x="6832" y="1863"/>
                </a:cubicBezTo>
                <a:cubicBezTo>
                  <a:pt x="-2442" y="2345"/>
                  <a:pt x="-2310" y="17210"/>
                  <a:pt x="7446" y="16640"/>
                </a:cubicBezTo>
                <a:cubicBezTo>
                  <a:pt x="47130" y="14601"/>
                  <a:pt x="86835" y="14228"/>
                  <a:pt x="126562" y="15478"/>
                </a:cubicBezTo>
                <a:cubicBezTo>
                  <a:pt x="135507" y="15785"/>
                  <a:pt x="139191" y="1117"/>
                  <a:pt x="129610" y="8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32"/>
          <p:cNvSpPr txBox="1">
            <a:spLocks noGrp="1"/>
          </p:cNvSpPr>
          <p:nvPr>
            <p:ph type="ctrTitle"/>
          </p:nvPr>
        </p:nvSpPr>
        <p:spPr>
          <a:xfrm>
            <a:off x="1867900" y="1731475"/>
            <a:ext cx="5408100" cy="16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9pPr>
          </a:lstStyle>
          <a:p>
            <a:endParaRPr/>
          </a:p>
        </p:txBody>
      </p:sp>
      <p:sp>
        <p:nvSpPr>
          <p:cNvPr id="319" name="Google Shape;319;p32"/>
          <p:cNvSpPr/>
          <p:nvPr/>
        </p:nvSpPr>
        <p:spPr>
          <a:xfrm rot="-871776">
            <a:off x="594544" y="662599"/>
            <a:ext cx="1234918" cy="1390637"/>
          </a:xfrm>
          <a:custGeom>
            <a:avLst/>
            <a:gdLst/>
            <a:ahLst/>
            <a:cxnLst/>
            <a:rect l="l" t="t" r="r" b="b"/>
            <a:pathLst>
              <a:path w="584559" h="658270" extrusionOk="0">
                <a:moveTo>
                  <a:pt x="400656" y="592594"/>
                </a:moveTo>
                <a:cubicBezTo>
                  <a:pt x="398705" y="592697"/>
                  <a:pt x="396842" y="593473"/>
                  <a:pt x="395395" y="594786"/>
                </a:cubicBezTo>
                <a:cubicBezTo>
                  <a:pt x="372790" y="614869"/>
                  <a:pt x="326968" y="608292"/>
                  <a:pt x="296493" y="605310"/>
                </a:cubicBezTo>
                <a:cubicBezTo>
                  <a:pt x="253302" y="602043"/>
                  <a:pt x="220963" y="596014"/>
                  <a:pt x="191671" y="585731"/>
                </a:cubicBezTo>
                <a:cubicBezTo>
                  <a:pt x="185292" y="583232"/>
                  <a:pt x="178517" y="589173"/>
                  <a:pt x="177552" y="595027"/>
                </a:cubicBezTo>
                <a:cubicBezTo>
                  <a:pt x="176719" y="598472"/>
                  <a:pt x="178846" y="601934"/>
                  <a:pt x="182288" y="602767"/>
                </a:cubicBezTo>
                <a:cubicBezTo>
                  <a:pt x="218069" y="615921"/>
                  <a:pt x="265294" y="622893"/>
                  <a:pt x="316028" y="625524"/>
                </a:cubicBezTo>
                <a:cubicBezTo>
                  <a:pt x="346152" y="628462"/>
                  <a:pt x="384498" y="628528"/>
                  <a:pt x="404515" y="610440"/>
                </a:cubicBezTo>
                <a:cubicBezTo>
                  <a:pt x="412320" y="604038"/>
                  <a:pt x="407585" y="592901"/>
                  <a:pt x="400656" y="592594"/>
                </a:cubicBezTo>
                <a:close/>
                <a:moveTo>
                  <a:pt x="310547" y="639710"/>
                </a:moveTo>
                <a:lnTo>
                  <a:pt x="268429" y="637692"/>
                </a:lnTo>
                <a:cubicBezTo>
                  <a:pt x="263694" y="637495"/>
                  <a:pt x="258191" y="639490"/>
                  <a:pt x="256788" y="645673"/>
                </a:cubicBezTo>
                <a:cubicBezTo>
                  <a:pt x="256042" y="649839"/>
                  <a:pt x="258191" y="655671"/>
                  <a:pt x="263365" y="656241"/>
                </a:cubicBezTo>
                <a:lnTo>
                  <a:pt x="305460" y="658258"/>
                </a:lnTo>
                <a:cubicBezTo>
                  <a:pt x="310218" y="658455"/>
                  <a:pt x="315699" y="656460"/>
                  <a:pt x="317124" y="650277"/>
                </a:cubicBezTo>
                <a:cubicBezTo>
                  <a:pt x="317847" y="646111"/>
                  <a:pt x="315699" y="640258"/>
                  <a:pt x="310547" y="639710"/>
                </a:cubicBezTo>
                <a:close/>
                <a:moveTo>
                  <a:pt x="85075" y="404459"/>
                </a:moveTo>
                <a:cubicBezTo>
                  <a:pt x="50631" y="383609"/>
                  <a:pt x="26799" y="349648"/>
                  <a:pt x="17985" y="308824"/>
                </a:cubicBezTo>
                <a:cubicBezTo>
                  <a:pt x="14894" y="296437"/>
                  <a:pt x="-2448" y="306303"/>
                  <a:pt x="292" y="316257"/>
                </a:cubicBezTo>
                <a:cubicBezTo>
                  <a:pt x="9829" y="360347"/>
                  <a:pt x="37038" y="397925"/>
                  <a:pt x="77028" y="422064"/>
                </a:cubicBezTo>
                <a:cubicBezTo>
                  <a:pt x="82224" y="425572"/>
                  <a:pt x="87991" y="421034"/>
                  <a:pt x="89262" y="415641"/>
                </a:cubicBezTo>
                <a:cubicBezTo>
                  <a:pt x="90643" y="411394"/>
                  <a:pt x="88911" y="406755"/>
                  <a:pt x="85075" y="404459"/>
                </a:cubicBezTo>
                <a:close/>
                <a:moveTo>
                  <a:pt x="329906" y="581522"/>
                </a:moveTo>
                <a:cubicBezTo>
                  <a:pt x="357816" y="581522"/>
                  <a:pt x="380332" y="577751"/>
                  <a:pt x="400656" y="569661"/>
                </a:cubicBezTo>
                <a:cubicBezTo>
                  <a:pt x="405261" y="567896"/>
                  <a:pt x="407870" y="563002"/>
                  <a:pt x="406752" y="558194"/>
                </a:cubicBezTo>
                <a:cubicBezTo>
                  <a:pt x="406357" y="554364"/>
                  <a:pt x="403243" y="551382"/>
                  <a:pt x="399407" y="551134"/>
                </a:cubicBezTo>
                <a:cubicBezTo>
                  <a:pt x="398135" y="551161"/>
                  <a:pt x="396885" y="551428"/>
                  <a:pt x="395701" y="551924"/>
                </a:cubicBezTo>
                <a:cubicBezTo>
                  <a:pt x="365511" y="565078"/>
                  <a:pt x="319887" y="564201"/>
                  <a:pt x="285399" y="560123"/>
                </a:cubicBezTo>
                <a:cubicBezTo>
                  <a:pt x="250079" y="556857"/>
                  <a:pt x="213553" y="549337"/>
                  <a:pt x="177004" y="540545"/>
                </a:cubicBezTo>
                <a:cubicBezTo>
                  <a:pt x="172137" y="540545"/>
                  <a:pt x="169352" y="544930"/>
                  <a:pt x="168826" y="549095"/>
                </a:cubicBezTo>
                <a:cubicBezTo>
                  <a:pt x="167884" y="553862"/>
                  <a:pt x="170887" y="558516"/>
                  <a:pt x="175623" y="559619"/>
                </a:cubicBezTo>
                <a:cubicBezTo>
                  <a:pt x="226663" y="572796"/>
                  <a:pt x="279633" y="581061"/>
                  <a:pt x="329906" y="581522"/>
                </a:cubicBezTo>
                <a:close/>
                <a:moveTo>
                  <a:pt x="216951" y="106307"/>
                </a:moveTo>
                <a:cubicBezTo>
                  <a:pt x="171238" y="119725"/>
                  <a:pt x="136444" y="158926"/>
                  <a:pt x="123991" y="204968"/>
                </a:cubicBezTo>
                <a:cubicBezTo>
                  <a:pt x="122237" y="210887"/>
                  <a:pt x="126183" y="214877"/>
                  <a:pt x="132081" y="214899"/>
                </a:cubicBezTo>
                <a:cubicBezTo>
                  <a:pt x="136860" y="215086"/>
                  <a:pt x="141114" y="211902"/>
                  <a:pt x="142276" y="207270"/>
                </a:cubicBezTo>
                <a:cubicBezTo>
                  <a:pt x="152602" y="168886"/>
                  <a:pt x="181104" y="138014"/>
                  <a:pt x="218551" y="124658"/>
                </a:cubicBezTo>
                <a:cubicBezTo>
                  <a:pt x="228198" y="121216"/>
                  <a:pt x="226334" y="106811"/>
                  <a:pt x="216951" y="106307"/>
                </a:cubicBezTo>
                <a:close/>
                <a:moveTo>
                  <a:pt x="259660" y="91574"/>
                </a:moveTo>
                <a:cubicBezTo>
                  <a:pt x="248325" y="91574"/>
                  <a:pt x="248127" y="110232"/>
                  <a:pt x="260690" y="110297"/>
                </a:cubicBezTo>
                <a:cubicBezTo>
                  <a:pt x="272025" y="110407"/>
                  <a:pt x="272201" y="91640"/>
                  <a:pt x="259660" y="91574"/>
                </a:cubicBezTo>
                <a:close/>
                <a:moveTo>
                  <a:pt x="557483" y="48689"/>
                </a:moveTo>
                <a:cubicBezTo>
                  <a:pt x="551256" y="39700"/>
                  <a:pt x="533760" y="49939"/>
                  <a:pt x="541193" y="59235"/>
                </a:cubicBezTo>
                <a:cubicBezTo>
                  <a:pt x="556321" y="77557"/>
                  <a:pt x="565003" y="100330"/>
                  <a:pt x="565946" y="124066"/>
                </a:cubicBezTo>
                <a:cubicBezTo>
                  <a:pt x="565770" y="128275"/>
                  <a:pt x="569059" y="131825"/>
                  <a:pt x="573268" y="131992"/>
                </a:cubicBezTo>
                <a:cubicBezTo>
                  <a:pt x="573532" y="132003"/>
                  <a:pt x="573817" y="131998"/>
                  <a:pt x="574080" y="131981"/>
                </a:cubicBezTo>
                <a:cubicBezTo>
                  <a:pt x="579561" y="132272"/>
                  <a:pt x="584253" y="128058"/>
                  <a:pt x="584538" y="122569"/>
                </a:cubicBezTo>
                <a:cubicBezTo>
                  <a:pt x="584560" y="122323"/>
                  <a:pt x="584560" y="122075"/>
                  <a:pt x="584560" y="121830"/>
                </a:cubicBezTo>
                <a:cubicBezTo>
                  <a:pt x="583639" y="95169"/>
                  <a:pt x="574146" y="69515"/>
                  <a:pt x="557483" y="48689"/>
                </a:cubicBezTo>
                <a:close/>
                <a:moveTo>
                  <a:pt x="403682" y="258"/>
                </a:moveTo>
                <a:cubicBezTo>
                  <a:pt x="392720" y="-2395"/>
                  <a:pt x="387765" y="16219"/>
                  <a:pt x="399780" y="18960"/>
                </a:cubicBezTo>
                <a:cubicBezTo>
                  <a:pt x="493595" y="37946"/>
                  <a:pt x="532160" y="149148"/>
                  <a:pt x="535120" y="227659"/>
                </a:cubicBezTo>
                <a:cubicBezTo>
                  <a:pt x="535076" y="232018"/>
                  <a:pt x="538562" y="235590"/>
                  <a:pt x="542925" y="235633"/>
                </a:cubicBezTo>
                <a:cubicBezTo>
                  <a:pt x="543122" y="235636"/>
                  <a:pt x="543320" y="235631"/>
                  <a:pt x="543517" y="235618"/>
                </a:cubicBezTo>
                <a:cubicBezTo>
                  <a:pt x="546499" y="235695"/>
                  <a:pt x="549371" y="234555"/>
                  <a:pt x="551497" y="232461"/>
                </a:cubicBezTo>
                <a:cubicBezTo>
                  <a:pt x="553208" y="230630"/>
                  <a:pt x="554062" y="228157"/>
                  <a:pt x="553822" y="225664"/>
                </a:cubicBezTo>
                <a:cubicBezTo>
                  <a:pt x="551629" y="188393"/>
                  <a:pt x="542859" y="133800"/>
                  <a:pt x="514993" y="85610"/>
                </a:cubicBezTo>
                <a:cubicBezTo>
                  <a:pt x="488442" y="39898"/>
                  <a:pt x="451017" y="11220"/>
                  <a:pt x="403682" y="258"/>
                </a:cubicBezTo>
                <a:close/>
                <a:moveTo>
                  <a:pt x="431548" y="75240"/>
                </a:moveTo>
                <a:cubicBezTo>
                  <a:pt x="312936" y="-26709"/>
                  <a:pt x="83934" y="43559"/>
                  <a:pt x="55323" y="204968"/>
                </a:cubicBezTo>
                <a:cubicBezTo>
                  <a:pt x="46553" y="255569"/>
                  <a:pt x="59708" y="304373"/>
                  <a:pt x="92134" y="342369"/>
                </a:cubicBezTo>
                <a:cubicBezTo>
                  <a:pt x="111406" y="364995"/>
                  <a:pt x="133352" y="384398"/>
                  <a:pt x="147757" y="411431"/>
                </a:cubicBezTo>
                <a:cubicBezTo>
                  <a:pt x="162161" y="438464"/>
                  <a:pt x="168498" y="469312"/>
                  <a:pt x="166524" y="502681"/>
                </a:cubicBezTo>
                <a:cubicBezTo>
                  <a:pt x="166480" y="503654"/>
                  <a:pt x="165998" y="504556"/>
                  <a:pt x="165209" y="505137"/>
                </a:cubicBezTo>
                <a:cubicBezTo>
                  <a:pt x="161986" y="507785"/>
                  <a:pt x="160495" y="512012"/>
                  <a:pt x="161350" y="516099"/>
                </a:cubicBezTo>
                <a:cubicBezTo>
                  <a:pt x="161964" y="519442"/>
                  <a:pt x="164573" y="522060"/>
                  <a:pt x="167928" y="522676"/>
                </a:cubicBezTo>
                <a:cubicBezTo>
                  <a:pt x="215043" y="533845"/>
                  <a:pt x="263124" y="540387"/>
                  <a:pt x="311511" y="542211"/>
                </a:cubicBezTo>
                <a:cubicBezTo>
                  <a:pt x="350011" y="543022"/>
                  <a:pt x="388510" y="548218"/>
                  <a:pt x="425651" y="525855"/>
                </a:cubicBezTo>
                <a:cubicBezTo>
                  <a:pt x="429180" y="523911"/>
                  <a:pt x="430847" y="519741"/>
                  <a:pt x="429619" y="515902"/>
                </a:cubicBezTo>
                <a:cubicBezTo>
                  <a:pt x="428610" y="511990"/>
                  <a:pt x="425190" y="509184"/>
                  <a:pt x="421156" y="508973"/>
                </a:cubicBezTo>
                <a:cubicBezTo>
                  <a:pt x="418656" y="508601"/>
                  <a:pt x="416004" y="511626"/>
                  <a:pt x="413526" y="510048"/>
                </a:cubicBezTo>
                <a:cubicBezTo>
                  <a:pt x="412518" y="509440"/>
                  <a:pt x="411926" y="508346"/>
                  <a:pt x="411948" y="507176"/>
                </a:cubicBezTo>
                <a:cubicBezTo>
                  <a:pt x="412452" y="477012"/>
                  <a:pt x="419906" y="447368"/>
                  <a:pt x="433719" y="420552"/>
                </a:cubicBezTo>
                <a:cubicBezTo>
                  <a:pt x="441458" y="405731"/>
                  <a:pt x="451697" y="392642"/>
                  <a:pt x="461607" y="379969"/>
                </a:cubicBezTo>
                <a:cubicBezTo>
                  <a:pt x="467856" y="371989"/>
                  <a:pt x="474323" y="363723"/>
                  <a:pt x="480045" y="355151"/>
                </a:cubicBezTo>
                <a:cubicBezTo>
                  <a:pt x="530231" y="279708"/>
                  <a:pt x="512033" y="136629"/>
                  <a:pt x="431548" y="75240"/>
                </a:cubicBezTo>
                <a:close/>
                <a:moveTo>
                  <a:pt x="334116" y="324171"/>
                </a:moveTo>
                <a:cubicBezTo>
                  <a:pt x="324644" y="390296"/>
                  <a:pt x="323548" y="458108"/>
                  <a:pt x="320961" y="523312"/>
                </a:cubicBezTo>
                <a:cubicBezTo>
                  <a:pt x="320303" y="523941"/>
                  <a:pt x="319404" y="524268"/>
                  <a:pt x="318483" y="524211"/>
                </a:cubicBezTo>
                <a:cubicBezTo>
                  <a:pt x="310788" y="523685"/>
                  <a:pt x="302873" y="523027"/>
                  <a:pt x="295419" y="522567"/>
                </a:cubicBezTo>
                <a:cubicBezTo>
                  <a:pt x="285224" y="521909"/>
                  <a:pt x="274832" y="520988"/>
                  <a:pt x="263694" y="519760"/>
                </a:cubicBezTo>
                <a:cubicBezTo>
                  <a:pt x="262006" y="519589"/>
                  <a:pt x="260734" y="518149"/>
                  <a:pt x="260756" y="516450"/>
                </a:cubicBezTo>
                <a:cubicBezTo>
                  <a:pt x="256108" y="449957"/>
                  <a:pt x="246001" y="383960"/>
                  <a:pt x="230522" y="319129"/>
                </a:cubicBezTo>
                <a:cubicBezTo>
                  <a:pt x="230127" y="317344"/>
                  <a:pt x="231245" y="315575"/>
                  <a:pt x="233021" y="315174"/>
                </a:cubicBezTo>
                <a:cubicBezTo>
                  <a:pt x="233263" y="315123"/>
                  <a:pt x="233482" y="315097"/>
                  <a:pt x="233723" y="315095"/>
                </a:cubicBezTo>
                <a:cubicBezTo>
                  <a:pt x="235170" y="315095"/>
                  <a:pt x="236639" y="315270"/>
                  <a:pt x="238108" y="315270"/>
                </a:cubicBezTo>
                <a:cubicBezTo>
                  <a:pt x="248654" y="315443"/>
                  <a:pt x="258914" y="311896"/>
                  <a:pt x="267114" y="305250"/>
                </a:cubicBezTo>
                <a:cubicBezTo>
                  <a:pt x="268342" y="304255"/>
                  <a:pt x="270074" y="304255"/>
                  <a:pt x="271302" y="305250"/>
                </a:cubicBezTo>
                <a:cubicBezTo>
                  <a:pt x="284128" y="315555"/>
                  <a:pt x="301338" y="320773"/>
                  <a:pt x="322452" y="320773"/>
                </a:cubicBezTo>
                <a:cubicBezTo>
                  <a:pt x="326003" y="321321"/>
                  <a:pt x="334291" y="318164"/>
                  <a:pt x="334116" y="324171"/>
                </a:cubicBezTo>
                <a:close/>
                <a:moveTo>
                  <a:pt x="269811" y="253245"/>
                </a:moveTo>
                <a:cubicBezTo>
                  <a:pt x="271214" y="252283"/>
                  <a:pt x="273100" y="252539"/>
                  <a:pt x="274196" y="253837"/>
                </a:cubicBezTo>
                <a:cubicBezTo>
                  <a:pt x="276783" y="256863"/>
                  <a:pt x="276892" y="261292"/>
                  <a:pt x="274481" y="266992"/>
                </a:cubicBezTo>
                <a:cubicBezTo>
                  <a:pt x="273779" y="268665"/>
                  <a:pt x="271850" y="269452"/>
                  <a:pt x="270183" y="268746"/>
                </a:cubicBezTo>
                <a:cubicBezTo>
                  <a:pt x="269504" y="268468"/>
                  <a:pt x="268956" y="267983"/>
                  <a:pt x="268605" y="267365"/>
                </a:cubicBezTo>
                <a:cubicBezTo>
                  <a:pt x="263694" y="259033"/>
                  <a:pt x="267268" y="254934"/>
                  <a:pt x="269811" y="253245"/>
                </a:cubicBezTo>
                <a:close/>
                <a:moveTo>
                  <a:pt x="478971" y="317945"/>
                </a:moveTo>
                <a:cubicBezTo>
                  <a:pt x="470201" y="344035"/>
                  <a:pt x="451127" y="362759"/>
                  <a:pt x="435539" y="384157"/>
                </a:cubicBezTo>
                <a:cubicBezTo>
                  <a:pt x="407300" y="422707"/>
                  <a:pt x="392523" y="469481"/>
                  <a:pt x="393487" y="517261"/>
                </a:cubicBezTo>
                <a:cubicBezTo>
                  <a:pt x="393750" y="518936"/>
                  <a:pt x="392698" y="520536"/>
                  <a:pt x="391054" y="520966"/>
                </a:cubicBezTo>
                <a:cubicBezTo>
                  <a:pt x="377241" y="524161"/>
                  <a:pt x="363100" y="525634"/>
                  <a:pt x="348937" y="525351"/>
                </a:cubicBezTo>
                <a:cubicBezTo>
                  <a:pt x="345473" y="525351"/>
                  <a:pt x="339641" y="526338"/>
                  <a:pt x="340561" y="520966"/>
                </a:cubicBezTo>
                <a:cubicBezTo>
                  <a:pt x="340145" y="453831"/>
                  <a:pt x="344332" y="386744"/>
                  <a:pt x="353102" y="320181"/>
                </a:cubicBezTo>
                <a:cubicBezTo>
                  <a:pt x="353431" y="315796"/>
                  <a:pt x="359942" y="316695"/>
                  <a:pt x="363056" y="315423"/>
                </a:cubicBezTo>
                <a:cubicBezTo>
                  <a:pt x="374566" y="312310"/>
                  <a:pt x="368669" y="297182"/>
                  <a:pt x="359855" y="297643"/>
                </a:cubicBezTo>
                <a:cubicBezTo>
                  <a:pt x="341175" y="301567"/>
                  <a:pt x="314603" y="306675"/>
                  <a:pt x="295068" y="297029"/>
                </a:cubicBezTo>
                <a:cubicBezTo>
                  <a:pt x="291100" y="295229"/>
                  <a:pt x="287372" y="292953"/>
                  <a:pt x="283952" y="290254"/>
                </a:cubicBezTo>
                <a:cubicBezTo>
                  <a:pt x="282593" y="289206"/>
                  <a:pt x="282286" y="287294"/>
                  <a:pt x="283228" y="285869"/>
                </a:cubicBezTo>
                <a:cubicBezTo>
                  <a:pt x="293402" y="269864"/>
                  <a:pt x="297633" y="254144"/>
                  <a:pt x="294586" y="243818"/>
                </a:cubicBezTo>
                <a:cubicBezTo>
                  <a:pt x="292393" y="235662"/>
                  <a:pt x="283623" y="229698"/>
                  <a:pt x="275029" y="229720"/>
                </a:cubicBezTo>
                <a:cubicBezTo>
                  <a:pt x="265733" y="229720"/>
                  <a:pt x="256590" y="235991"/>
                  <a:pt x="252249" y="245331"/>
                </a:cubicBezTo>
                <a:cubicBezTo>
                  <a:pt x="245672" y="259560"/>
                  <a:pt x="249859" y="276288"/>
                  <a:pt x="256020" y="287206"/>
                </a:cubicBezTo>
                <a:cubicBezTo>
                  <a:pt x="256810" y="288616"/>
                  <a:pt x="256459" y="290392"/>
                  <a:pt x="255187" y="291394"/>
                </a:cubicBezTo>
                <a:cubicBezTo>
                  <a:pt x="250539" y="294950"/>
                  <a:pt x="244817" y="296785"/>
                  <a:pt x="238963" y="296590"/>
                </a:cubicBezTo>
                <a:cubicBezTo>
                  <a:pt x="226707" y="296912"/>
                  <a:pt x="215723" y="289024"/>
                  <a:pt x="212127" y="277297"/>
                </a:cubicBezTo>
                <a:cubicBezTo>
                  <a:pt x="211491" y="273854"/>
                  <a:pt x="208444" y="271397"/>
                  <a:pt x="204936" y="271509"/>
                </a:cubicBezTo>
                <a:cubicBezTo>
                  <a:pt x="201341" y="271592"/>
                  <a:pt x="197986" y="273302"/>
                  <a:pt x="195815" y="276157"/>
                </a:cubicBezTo>
                <a:cubicBezTo>
                  <a:pt x="189764" y="284093"/>
                  <a:pt x="200858" y="298914"/>
                  <a:pt x="207458" y="304351"/>
                </a:cubicBezTo>
                <a:cubicBezTo>
                  <a:pt x="209277" y="305689"/>
                  <a:pt x="208268" y="308364"/>
                  <a:pt x="208860" y="310096"/>
                </a:cubicBezTo>
                <a:cubicBezTo>
                  <a:pt x="224471" y="376768"/>
                  <a:pt x="239270" y="447015"/>
                  <a:pt x="240717" y="515573"/>
                </a:cubicBezTo>
                <a:cubicBezTo>
                  <a:pt x="239993" y="516254"/>
                  <a:pt x="238985" y="516561"/>
                  <a:pt x="237998" y="516406"/>
                </a:cubicBezTo>
                <a:cubicBezTo>
                  <a:pt x="221051" y="513950"/>
                  <a:pt x="203971" y="510881"/>
                  <a:pt x="187243" y="507263"/>
                </a:cubicBezTo>
                <a:cubicBezTo>
                  <a:pt x="185445" y="506853"/>
                  <a:pt x="184327" y="505064"/>
                  <a:pt x="184743" y="503271"/>
                </a:cubicBezTo>
                <a:cubicBezTo>
                  <a:pt x="184743" y="503264"/>
                  <a:pt x="184743" y="503258"/>
                  <a:pt x="184743" y="503251"/>
                </a:cubicBezTo>
                <a:cubicBezTo>
                  <a:pt x="189128" y="453088"/>
                  <a:pt x="172027" y="403538"/>
                  <a:pt x="138351" y="364491"/>
                </a:cubicBezTo>
                <a:cubicBezTo>
                  <a:pt x="121272" y="344758"/>
                  <a:pt x="101847" y="327526"/>
                  <a:pt x="88583" y="304373"/>
                </a:cubicBezTo>
                <a:cubicBezTo>
                  <a:pt x="76480" y="282423"/>
                  <a:pt x="70473" y="257630"/>
                  <a:pt x="71174" y="232571"/>
                </a:cubicBezTo>
                <a:cubicBezTo>
                  <a:pt x="72928" y="120448"/>
                  <a:pt x="178451" y="56078"/>
                  <a:pt x="275073" y="47045"/>
                </a:cubicBezTo>
                <a:cubicBezTo>
                  <a:pt x="428588" y="33145"/>
                  <a:pt x="520649" y="175808"/>
                  <a:pt x="478971" y="31796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32"/>
          <p:cNvSpPr/>
          <p:nvPr/>
        </p:nvSpPr>
        <p:spPr>
          <a:xfrm rot="-5400000">
            <a:off x="546000" y="3237680"/>
            <a:ext cx="540251" cy="2642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32"/>
          <p:cNvSpPr/>
          <p:nvPr/>
        </p:nvSpPr>
        <p:spPr>
          <a:xfrm rot="1737742">
            <a:off x="7950210" y="3938411"/>
            <a:ext cx="211749" cy="268162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>
  <p:cSld name="TITLE_AND_TWO_COLUMNS_1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3"/>
          <p:cNvSpPr/>
          <p:nvPr/>
        </p:nvSpPr>
        <p:spPr>
          <a:xfrm rot="-884877">
            <a:off x="7997294" y="3564834"/>
            <a:ext cx="912816" cy="928284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33"/>
          <p:cNvSpPr/>
          <p:nvPr/>
        </p:nvSpPr>
        <p:spPr>
          <a:xfrm>
            <a:off x="642525" y="331773"/>
            <a:ext cx="6943343" cy="927756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33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33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33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3002700" cy="27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28" name="Google Shape;328;p33"/>
          <p:cNvSpPr txBox="1">
            <a:spLocks noGrp="1"/>
          </p:cNvSpPr>
          <p:nvPr>
            <p:ph type="body" idx="2"/>
          </p:nvPr>
        </p:nvSpPr>
        <p:spPr>
          <a:xfrm>
            <a:off x="4611864" y="1506350"/>
            <a:ext cx="3002700" cy="27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29" name="Google Shape;329;p33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0" name="Google Shape;330;p33"/>
          <p:cNvSpPr/>
          <p:nvPr/>
        </p:nvSpPr>
        <p:spPr>
          <a:xfrm>
            <a:off x="8138824" y="237026"/>
            <a:ext cx="739006" cy="927984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3"/>
          <p:cNvSpPr/>
          <p:nvPr/>
        </p:nvSpPr>
        <p:spPr>
          <a:xfrm>
            <a:off x="8547668" y="2847045"/>
            <a:ext cx="262123" cy="231108"/>
          </a:xfrm>
          <a:custGeom>
            <a:avLst/>
            <a:gdLst/>
            <a:ahLst/>
            <a:cxnLst/>
            <a:rect l="l" t="t" r="r" b="b"/>
            <a:pathLst>
              <a:path w="124229" h="109530" extrusionOk="0">
                <a:moveTo>
                  <a:pt x="79291" y="1720"/>
                </a:moveTo>
                <a:cubicBezTo>
                  <a:pt x="8212" y="-15360"/>
                  <a:pt x="-40965" y="100205"/>
                  <a:pt x="47829" y="108799"/>
                </a:cubicBezTo>
                <a:cubicBezTo>
                  <a:pt x="119983" y="119191"/>
                  <a:pt x="160785" y="15554"/>
                  <a:pt x="79291" y="1720"/>
                </a:cubicBezTo>
                <a:close/>
                <a:moveTo>
                  <a:pt x="106609" y="64095"/>
                </a:moveTo>
                <a:cubicBezTo>
                  <a:pt x="93827" y="96675"/>
                  <a:pt x="39761" y="106168"/>
                  <a:pt x="18275" y="78083"/>
                </a:cubicBezTo>
                <a:cubicBezTo>
                  <a:pt x="2292" y="46095"/>
                  <a:pt x="38489" y="11651"/>
                  <a:pt x="70390" y="15247"/>
                </a:cubicBezTo>
                <a:cubicBezTo>
                  <a:pt x="97620" y="15401"/>
                  <a:pt x="116651" y="36974"/>
                  <a:pt x="106609" y="640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33"/>
          <p:cNvSpPr/>
          <p:nvPr/>
        </p:nvSpPr>
        <p:spPr>
          <a:xfrm>
            <a:off x="4426766" y="4724706"/>
            <a:ext cx="888148" cy="61490"/>
          </a:xfrm>
          <a:custGeom>
            <a:avLst/>
            <a:gdLst/>
            <a:ahLst/>
            <a:cxnLst/>
            <a:rect l="l" t="t" r="r" b="b"/>
            <a:pathLst>
              <a:path w="420923" h="29142" extrusionOk="0">
                <a:moveTo>
                  <a:pt x="413489" y="13189"/>
                </a:moveTo>
                <a:cubicBezTo>
                  <a:pt x="278455" y="16526"/>
                  <a:pt x="143334" y="12132"/>
                  <a:pt x="8805" y="34"/>
                </a:cubicBezTo>
                <a:cubicBezTo>
                  <a:pt x="-293" y="-799"/>
                  <a:pt x="-3933" y="13847"/>
                  <a:pt x="5670" y="14702"/>
                </a:cubicBezTo>
                <a:cubicBezTo>
                  <a:pt x="141449" y="26940"/>
                  <a:pt x="277798" y="31404"/>
                  <a:pt x="414081" y="28076"/>
                </a:cubicBezTo>
                <a:cubicBezTo>
                  <a:pt x="423377" y="27769"/>
                  <a:pt x="423223" y="12970"/>
                  <a:pt x="413489" y="1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33"/>
          <p:cNvSpPr/>
          <p:nvPr/>
        </p:nvSpPr>
        <p:spPr>
          <a:xfrm>
            <a:off x="5368771" y="4755508"/>
            <a:ext cx="86890" cy="31179"/>
          </a:xfrm>
          <a:custGeom>
            <a:avLst/>
            <a:gdLst/>
            <a:ahLst/>
            <a:cxnLst/>
            <a:rect l="l" t="t" r="r" b="b"/>
            <a:pathLst>
              <a:path w="41180" h="14777" extrusionOk="0">
                <a:moveTo>
                  <a:pt x="33693" y="0"/>
                </a:moveTo>
                <a:lnTo>
                  <a:pt x="6835" y="0"/>
                </a:lnTo>
                <a:cubicBezTo>
                  <a:pt x="-2461" y="0"/>
                  <a:pt x="-2286" y="14777"/>
                  <a:pt x="7427" y="14777"/>
                </a:cubicBezTo>
                <a:lnTo>
                  <a:pt x="34307" y="14777"/>
                </a:lnTo>
                <a:cubicBezTo>
                  <a:pt x="43669" y="14777"/>
                  <a:pt x="43471" y="0"/>
                  <a:pt x="336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33"/>
          <p:cNvSpPr/>
          <p:nvPr/>
        </p:nvSpPr>
        <p:spPr>
          <a:xfrm>
            <a:off x="5538652" y="4755173"/>
            <a:ext cx="299728" cy="40681"/>
          </a:xfrm>
          <a:custGeom>
            <a:avLst/>
            <a:gdLst/>
            <a:ahLst/>
            <a:cxnLst/>
            <a:rect l="l" t="t" r="r" b="b"/>
            <a:pathLst>
              <a:path w="142051" h="19280" extrusionOk="0">
                <a:moveTo>
                  <a:pt x="136384" y="4500"/>
                </a:moveTo>
                <a:lnTo>
                  <a:pt x="8783" y="5"/>
                </a:lnTo>
                <a:cubicBezTo>
                  <a:pt x="-272" y="-323"/>
                  <a:pt x="-3933" y="14344"/>
                  <a:pt x="5648" y="14695"/>
                </a:cubicBezTo>
                <a:lnTo>
                  <a:pt x="133227" y="19277"/>
                </a:lnTo>
                <a:cubicBezTo>
                  <a:pt x="142282" y="19518"/>
                  <a:pt x="146031" y="4851"/>
                  <a:pt x="136384" y="45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33"/>
          <p:cNvSpPr/>
          <p:nvPr/>
        </p:nvSpPr>
        <p:spPr>
          <a:xfrm>
            <a:off x="325536" y="1027644"/>
            <a:ext cx="113330" cy="954049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33"/>
          <p:cNvSpPr/>
          <p:nvPr/>
        </p:nvSpPr>
        <p:spPr>
          <a:xfrm>
            <a:off x="257001" y="1121076"/>
            <a:ext cx="80437" cy="399039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5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32" name="Google Shape;32;p5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1153200" y="3275450"/>
            <a:ext cx="2951400" cy="7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5052225" y="3275450"/>
            <a:ext cx="2951400" cy="7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1012950" y="2957700"/>
            <a:ext cx="3231900" cy="225600"/>
          </a:xfrm>
          <a:prstGeom prst="rect">
            <a:avLst/>
          </a:prstGeom>
          <a:noFill/>
        </p:spPr>
        <p:txBody>
          <a:bodyPr spcFirstLastPara="1" wrap="square" lIns="91425" tIns="91425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4911975" y="2959144"/>
            <a:ext cx="3231900" cy="225600"/>
          </a:xfrm>
          <a:prstGeom prst="rect">
            <a:avLst/>
          </a:prstGeom>
          <a:noFill/>
        </p:spPr>
        <p:txBody>
          <a:bodyPr spcFirstLastPara="1" wrap="square" lIns="91425" tIns="91425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6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43" name="Google Shape;43;p6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7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50" name="Google Shape;50;p7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2651700" y="1614488"/>
            <a:ext cx="1682100" cy="4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5000" b="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ubTitle" idx="1"/>
          </p:nvPr>
        </p:nvSpPr>
        <p:spPr>
          <a:xfrm>
            <a:off x="927900" y="2409955"/>
            <a:ext cx="3405900" cy="11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4" name="Google Shape;54;p7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57" name="Google Shape;57;p8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62000" y="2202675"/>
            <a:ext cx="7620000" cy="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60" name="Google Shape;60;p8"/>
          <p:cNvGrpSpPr/>
          <p:nvPr/>
        </p:nvGrpSpPr>
        <p:grpSpPr>
          <a:xfrm>
            <a:off x="4258525" y="4588650"/>
            <a:ext cx="5723675" cy="1888350"/>
            <a:chOff x="2315700" y="3585450"/>
            <a:chExt cx="5723675" cy="1888350"/>
          </a:xfrm>
        </p:grpSpPr>
        <p:sp>
          <p:nvSpPr>
            <p:cNvPr id="61" name="Google Shape;61;p8"/>
            <p:cNvSpPr/>
            <p:nvPr/>
          </p:nvSpPr>
          <p:spPr>
            <a:xfrm>
              <a:off x="2315700" y="3585450"/>
              <a:ext cx="5723675" cy="1888350"/>
            </a:xfrm>
            <a:custGeom>
              <a:avLst/>
              <a:gdLst/>
              <a:ahLst/>
              <a:cxnLst/>
              <a:rect l="l" t="t" r="r" b="b"/>
              <a:pathLst>
                <a:path w="228947" h="75534" extrusionOk="0">
                  <a:moveTo>
                    <a:pt x="228946" y="1"/>
                  </a:moveTo>
                  <a:cubicBezTo>
                    <a:pt x="228946" y="1"/>
                    <a:pt x="201187" y="13171"/>
                    <a:pt x="162466" y="13171"/>
                  </a:cubicBezTo>
                  <a:cubicBezTo>
                    <a:pt x="147716" y="13171"/>
                    <a:pt x="131375" y="11260"/>
                    <a:pt x="114373" y="5982"/>
                  </a:cubicBezTo>
                  <a:cubicBezTo>
                    <a:pt x="100410" y="1711"/>
                    <a:pt x="88185" y="61"/>
                    <a:pt x="77629" y="61"/>
                  </a:cubicBezTo>
                  <a:cubicBezTo>
                    <a:pt x="41886" y="61"/>
                    <a:pt x="25271" y="18976"/>
                    <a:pt x="25116" y="19120"/>
                  </a:cubicBezTo>
                  <a:cubicBezTo>
                    <a:pt x="20680" y="24730"/>
                    <a:pt x="19320" y="29552"/>
                    <a:pt x="23385" y="33231"/>
                  </a:cubicBezTo>
                  <a:cubicBezTo>
                    <a:pt x="38068" y="45982"/>
                    <a:pt x="41545" y="59305"/>
                    <a:pt x="0" y="75533"/>
                  </a:cubicBezTo>
                  <a:lnTo>
                    <a:pt x="228946" y="75533"/>
                  </a:lnTo>
                  <a:lnTo>
                    <a:pt x="2289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8"/>
            <p:cNvSpPr/>
            <p:nvPr/>
          </p:nvSpPr>
          <p:spPr>
            <a:xfrm>
              <a:off x="2798675" y="3590100"/>
              <a:ext cx="3646825" cy="1835025"/>
            </a:xfrm>
            <a:custGeom>
              <a:avLst/>
              <a:gdLst/>
              <a:ahLst/>
              <a:cxnLst/>
              <a:rect l="l" t="t" r="r" b="b"/>
              <a:pathLst>
                <a:path w="145873" h="73401" extrusionOk="0">
                  <a:moveTo>
                    <a:pt x="52365" y="0"/>
                  </a:moveTo>
                  <a:lnTo>
                    <a:pt x="52365" y="0"/>
                  </a:lnTo>
                  <a:cubicBezTo>
                    <a:pt x="20681" y="1932"/>
                    <a:pt x="5998" y="18748"/>
                    <a:pt x="5797" y="18934"/>
                  </a:cubicBezTo>
                  <a:cubicBezTo>
                    <a:pt x="1361" y="24544"/>
                    <a:pt x="1" y="29366"/>
                    <a:pt x="4066" y="33045"/>
                  </a:cubicBezTo>
                  <a:cubicBezTo>
                    <a:pt x="13138" y="40958"/>
                    <a:pt x="17976" y="49072"/>
                    <a:pt x="10248" y="58160"/>
                  </a:cubicBezTo>
                  <a:cubicBezTo>
                    <a:pt x="11021" y="58732"/>
                    <a:pt x="11979" y="59320"/>
                    <a:pt x="12752" y="59892"/>
                  </a:cubicBezTo>
                  <a:cubicBezTo>
                    <a:pt x="29753" y="71870"/>
                    <a:pt x="44822" y="72256"/>
                    <a:pt x="60479" y="73029"/>
                  </a:cubicBezTo>
                  <a:cubicBezTo>
                    <a:pt x="64733" y="73294"/>
                    <a:pt x="70001" y="73401"/>
                    <a:pt x="75588" y="73401"/>
                  </a:cubicBezTo>
                  <a:cubicBezTo>
                    <a:pt x="90549" y="73401"/>
                    <a:pt x="107798" y="72633"/>
                    <a:pt x="113987" y="72071"/>
                  </a:cubicBezTo>
                  <a:cubicBezTo>
                    <a:pt x="122488" y="71298"/>
                    <a:pt x="145872" y="48686"/>
                    <a:pt x="145872" y="48686"/>
                  </a:cubicBezTo>
                  <a:lnTo>
                    <a:pt x="145872" y="48686"/>
                  </a:lnTo>
                  <a:cubicBezTo>
                    <a:pt x="145872" y="48686"/>
                    <a:pt x="130675" y="50649"/>
                    <a:pt x="111651" y="50649"/>
                  </a:cubicBezTo>
                  <a:cubicBezTo>
                    <a:pt x="86822" y="50649"/>
                    <a:pt x="55474" y="47305"/>
                    <a:pt x="42891" y="31886"/>
                  </a:cubicBezTo>
                  <a:cubicBezTo>
                    <a:pt x="20681" y="4838"/>
                    <a:pt x="52364" y="0"/>
                    <a:pt x="52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8"/>
          <p:cNvSpPr/>
          <p:nvPr/>
        </p:nvSpPr>
        <p:spPr>
          <a:xfrm flipH="1">
            <a:off x="8086188" y="31804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8"/>
          <p:cNvSpPr/>
          <p:nvPr/>
        </p:nvSpPr>
        <p:spPr>
          <a:xfrm flipH="1">
            <a:off x="7422338" y="393697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9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67" name="Google Shape;67;p9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4810200" y="1747850"/>
            <a:ext cx="3620700" cy="5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body" idx="1"/>
          </p:nvPr>
        </p:nvSpPr>
        <p:spPr>
          <a:xfrm>
            <a:off x="4810200" y="2571756"/>
            <a:ext cx="3620700" cy="8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5143502" y="3520800"/>
            <a:ext cx="3276600" cy="9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3000" i="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400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://www.altereduhungary.org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hyperlink" Target="mailto:info@finnminta.com" TargetMode="External"/><Relationship Id="rId5" Type="http://schemas.openxmlformats.org/officeDocument/2006/relationships/hyperlink" Target="http://www.finnminta.com" TargetMode="External"/><Relationship Id="rId10" Type="http://schemas.openxmlformats.org/officeDocument/2006/relationships/image" Target="../media/image4.png"/><Relationship Id="rId4" Type="http://schemas.openxmlformats.org/officeDocument/2006/relationships/hyperlink" Target="mailto:alteredu.nonprofit@gmail.com" TargetMode="Externa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4"/>
          <p:cNvSpPr/>
          <p:nvPr/>
        </p:nvSpPr>
        <p:spPr>
          <a:xfrm>
            <a:off x="-2325237" y="3259425"/>
            <a:ext cx="4507500" cy="37986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2" name="Google Shape;342;p34"/>
          <p:cNvGrpSpPr/>
          <p:nvPr/>
        </p:nvGrpSpPr>
        <p:grpSpPr>
          <a:xfrm>
            <a:off x="7726675" y="2737075"/>
            <a:ext cx="535300" cy="194950"/>
            <a:chOff x="5054325" y="1441125"/>
            <a:chExt cx="535300" cy="194950"/>
          </a:xfrm>
        </p:grpSpPr>
        <p:sp>
          <p:nvSpPr>
            <p:cNvPr id="343" name="Google Shape;343;p34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4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" name="Google Shape;345;p34"/>
          <p:cNvGrpSpPr/>
          <p:nvPr/>
        </p:nvGrpSpPr>
        <p:grpSpPr>
          <a:xfrm>
            <a:off x="6803675" y="1785450"/>
            <a:ext cx="535300" cy="194950"/>
            <a:chOff x="5054325" y="1441125"/>
            <a:chExt cx="535300" cy="194950"/>
          </a:xfrm>
        </p:grpSpPr>
        <p:sp>
          <p:nvSpPr>
            <p:cNvPr id="346" name="Google Shape;346;p34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4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8" name="Google Shape;348;p34"/>
          <p:cNvSpPr txBox="1">
            <a:spLocks noGrp="1"/>
          </p:cNvSpPr>
          <p:nvPr>
            <p:ph type="ctrTitle"/>
          </p:nvPr>
        </p:nvSpPr>
        <p:spPr>
          <a:xfrm>
            <a:off x="427750" y="876100"/>
            <a:ext cx="5986200" cy="15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Fenntarthatóság és aktív tanulás - Jól-léti nevelés</a:t>
            </a:r>
            <a:endParaRPr sz="5000"/>
          </a:p>
        </p:txBody>
      </p:sp>
      <p:sp>
        <p:nvSpPr>
          <p:cNvPr id="349" name="Google Shape;349;p34"/>
          <p:cNvSpPr txBox="1">
            <a:spLocks noGrp="1"/>
          </p:cNvSpPr>
          <p:nvPr>
            <p:ph type="subTitle" idx="1"/>
          </p:nvPr>
        </p:nvSpPr>
        <p:spPr>
          <a:xfrm>
            <a:off x="1445875" y="2884248"/>
            <a:ext cx="5911500" cy="5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  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1-14 éves korban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Püski Edit, Alteredu Nonprofit Kft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0" name="Google Shape;350;p34"/>
          <p:cNvGrpSpPr/>
          <p:nvPr/>
        </p:nvGrpSpPr>
        <p:grpSpPr>
          <a:xfrm>
            <a:off x="8008300" y="1134550"/>
            <a:ext cx="535300" cy="194950"/>
            <a:chOff x="5054325" y="1441125"/>
            <a:chExt cx="535300" cy="194950"/>
          </a:xfrm>
        </p:grpSpPr>
        <p:sp>
          <p:nvSpPr>
            <p:cNvPr id="351" name="Google Shape;351;p34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4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3" name="Google Shape;353;p34"/>
          <p:cNvGrpSpPr/>
          <p:nvPr/>
        </p:nvGrpSpPr>
        <p:grpSpPr>
          <a:xfrm>
            <a:off x="809350" y="453450"/>
            <a:ext cx="535300" cy="194950"/>
            <a:chOff x="5054325" y="1441125"/>
            <a:chExt cx="535300" cy="194950"/>
          </a:xfrm>
        </p:grpSpPr>
        <p:sp>
          <p:nvSpPr>
            <p:cNvPr id="354" name="Google Shape;354;p34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4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6" name="Google Shape;35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88" y="3697625"/>
            <a:ext cx="1369675" cy="136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9250" y="97650"/>
            <a:ext cx="2804751" cy="624467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4"/>
          <p:cNvSpPr txBox="1"/>
          <p:nvPr/>
        </p:nvSpPr>
        <p:spPr>
          <a:xfrm>
            <a:off x="6146838" y="722113"/>
            <a:ext cx="30000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2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2022-1-HU01-KA210-SCH-000083239</a:t>
            </a:r>
            <a:endParaRPr sz="112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9" name="Google Shape;35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8300" y="4219975"/>
            <a:ext cx="847325" cy="84732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4"/>
          <p:cNvSpPr txBox="1"/>
          <p:nvPr/>
        </p:nvSpPr>
        <p:spPr>
          <a:xfrm>
            <a:off x="0" y="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C98B6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endParaRPr/>
          </a:p>
        </p:txBody>
      </p:sp>
      <p:sp>
        <p:nvSpPr>
          <p:cNvPr id="361" name="Google Shape;361;p34"/>
          <p:cNvSpPr txBox="1"/>
          <p:nvPr/>
        </p:nvSpPr>
        <p:spPr>
          <a:xfrm>
            <a:off x="152400" y="1524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C98B6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endParaRPr/>
          </a:p>
        </p:txBody>
      </p:sp>
      <p:sp>
        <p:nvSpPr>
          <p:cNvPr id="362" name="Google Shape;362;p34"/>
          <p:cNvSpPr txBox="1"/>
          <p:nvPr/>
        </p:nvSpPr>
        <p:spPr>
          <a:xfrm>
            <a:off x="304800" y="3048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C98B6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endParaRPr/>
          </a:p>
        </p:txBody>
      </p:sp>
      <p:pic>
        <p:nvPicPr>
          <p:cNvPr id="363" name="Google Shape;363;p34" title="alteredu_logo_fresh_54b0b8-01 (2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7673" y="4391076"/>
            <a:ext cx="1120078" cy="62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3"/>
          <p:cNvSpPr txBox="1">
            <a:spLocks noGrp="1"/>
          </p:cNvSpPr>
          <p:nvPr>
            <p:ph type="ctrTitle"/>
          </p:nvPr>
        </p:nvSpPr>
        <p:spPr>
          <a:xfrm>
            <a:off x="311700" y="108375"/>
            <a:ext cx="8520600" cy="92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Csatlakozz</a:t>
            </a:r>
            <a:endParaRPr sz="4500"/>
          </a:p>
        </p:txBody>
      </p:sp>
      <p:sp>
        <p:nvSpPr>
          <p:cNvPr id="477" name="Google Shape;477;p43"/>
          <p:cNvSpPr txBox="1">
            <a:spLocks noGrp="1"/>
          </p:cNvSpPr>
          <p:nvPr>
            <p:ph type="subTitle" idx="1"/>
          </p:nvPr>
        </p:nvSpPr>
        <p:spPr>
          <a:xfrm>
            <a:off x="220838" y="1456475"/>
            <a:ext cx="4260300" cy="25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Projekt Facebook oldala: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43"/>
          <p:cNvSpPr txBox="1"/>
          <p:nvPr/>
        </p:nvSpPr>
        <p:spPr>
          <a:xfrm>
            <a:off x="0" y="4740175"/>
            <a:ext cx="30000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2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2022-1-HU01-KA210-SCH-000083239</a:t>
            </a:r>
            <a:endParaRPr sz="112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9" name="Google Shape;47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7750" y="4569899"/>
            <a:ext cx="2576251" cy="57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43"/>
          <p:cNvSpPr txBox="1">
            <a:spLocks noGrp="1"/>
          </p:cNvSpPr>
          <p:nvPr>
            <p:ph type="subTitle" idx="1"/>
          </p:nvPr>
        </p:nvSpPr>
        <p:spPr>
          <a:xfrm>
            <a:off x="4883700" y="1308788"/>
            <a:ext cx="4260300" cy="25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Hírlevél feliratkozás: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www.finnminta.com/hirlevel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1" name="Google Shape;48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4625" y="2010748"/>
            <a:ext cx="2280950" cy="228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3375" y="2010741"/>
            <a:ext cx="2280949" cy="2280949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43"/>
          <p:cNvSpPr/>
          <p:nvPr/>
        </p:nvSpPr>
        <p:spPr>
          <a:xfrm rot="2700000">
            <a:off x="-2703339" y="-2490360"/>
            <a:ext cx="4367374" cy="3798436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4" name="Google Shape;484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197" y="77172"/>
            <a:ext cx="958425" cy="95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4"/>
          <p:cNvSpPr txBox="1">
            <a:spLocks noGrp="1"/>
          </p:cNvSpPr>
          <p:nvPr>
            <p:ph type="ctrTitle"/>
          </p:nvPr>
        </p:nvSpPr>
        <p:spPr>
          <a:xfrm>
            <a:off x="420750" y="362900"/>
            <a:ext cx="8520600" cy="8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Elérhetőségeink</a:t>
            </a:r>
            <a:endParaRPr/>
          </a:p>
        </p:txBody>
      </p:sp>
      <p:sp>
        <p:nvSpPr>
          <p:cNvPr id="490" name="Google Shape;490;p44"/>
          <p:cNvSpPr txBox="1">
            <a:spLocks noGrp="1"/>
          </p:cNvSpPr>
          <p:nvPr>
            <p:ph type="subTitle" idx="1"/>
          </p:nvPr>
        </p:nvSpPr>
        <p:spPr>
          <a:xfrm>
            <a:off x="0" y="1653925"/>
            <a:ext cx="5202000" cy="15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hlinkClick r:id="rId3"/>
              </a:rPr>
              <a:t>www.altereduhungary.org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hlinkClick r:id="rId4"/>
              </a:rPr>
              <a:t>alteredu.nonprofit@gmail.com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491" name="Google Shape;491;p44"/>
          <p:cNvSpPr txBox="1"/>
          <p:nvPr/>
        </p:nvSpPr>
        <p:spPr>
          <a:xfrm>
            <a:off x="5416125" y="1653925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www.finnminta.com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info@finnminta.com</a:t>
            </a:r>
            <a:r>
              <a:rPr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pic>
        <p:nvPicPr>
          <p:cNvPr id="492" name="Google Shape;492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92463" y="2822800"/>
            <a:ext cx="847325" cy="847325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4"/>
          <p:cNvSpPr txBox="1"/>
          <p:nvPr/>
        </p:nvSpPr>
        <p:spPr>
          <a:xfrm>
            <a:off x="2172900" y="3919925"/>
            <a:ext cx="520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Megtalálhatóak vagyunk közösségi média oldalakon is!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4" name="Google Shape;494;p44"/>
          <p:cNvSpPr txBox="1"/>
          <p:nvPr/>
        </p:nvSpPr>
        <p:spPr>
          <a:xfrm>
            <a:off x="0" y="4740175"/>
            <a:ext cx="30000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2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2022-1-HU01-KA210-SCH-000083239</a:t>
            </a:r>
            <a:endParaRPr sz="112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5" name="Google Shape;495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67750" y="4569899"/>
            <a:ext cx="2576251" cy="57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44"/>
          <p:cNvSpPr/>
          <p:nvPr/>
        </p:nvSpPr>
        <p:spPr>
          <a:xfrm rot="2700000">
            <a:off x="-2703339" y="-2490360"/>
            <a:ext cx="4367374" cy="3798436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7" name="Google Shape;497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197" y="77172"/>
            <a:ext cx="958425" cy="9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4" title="alteredu_logo_fresh_54b0b8-01 (2)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01248" y="2875401"/>
            <a:ext cx="1120078" cy="62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5"/>
          <p:cNvSpPr/>
          <p:nvPr/>
        </p:nvSpPr>
        <p:spPr>
          <a:xfrm>
            <a:off x="-2325237" y="3259425"/>
            <a:ext cx="4507500" cy="37986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9" name="Google Shape;369;p35"/>
          <p:cNvGrpSpPr/>
          <p:nvPr/>
        </p:nvGrpSpPr>
        <p:grpSpPr>
          <a:xfrm>
            <a:off x="7726675" y="2737075"/>
            <a:ext cx="535300" cy="194950"/>
            <a:chOff x="5054325" y="1441125"/>
            <a:chExt cx="535300" cy="194950"/>
          </a:xfrm>
        </p:grpSpPr>
        <p:sp>
          <p:nvSpPr>
            <p:cNvPr id="370" name="Google Shape;370;p35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35"/>
          <p:cNvGrpSpPr/>
          <p:nvPr/>
        </p:nvGrpSpPr>
        <p:grpSpPr>
          <a:xfrm>
            <a:off x="6970063" y="1427300"/>
            <a:ext cx="535300" cy="194950"/>
            <a:chOff x="5054325" y="1441125"/>
            <a:chExt cx="535300" cy="194950"/>
          </a:xfrm>
        </p:grpSpPr>
        <p:sp>
          <p:nvSpPr>
            <p:cNvPr id="373" name="Google Shape;373;p35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5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35"/>
          <p:cNvSpPr txBox="1">
            <a:spLocks noGrp="1"/>
          </p:cNvSpPr>
          <p:nvPr>
            <p:ph type="ctrTitle"/>
          </p:nvPr>
        </p:nvSpPr>
        <p:spPr>
          <a:xfrm>
            <a:off x="427750" y="876100"/>
            <a:ext cx="5986200" cy="15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Üdvözöllek!</a:t>
            </a: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Püski edit, okleveles közgazdász -társadalmi vállalkozó, oktatásfejlesztő, PhD Hallgató SZTE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2015- Óvoda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2019 - Mini Bölcsőde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2026 - Ált. És Középiskola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376" name="Google Shape;376;p35"/>
          <p:cNvSpPr txBox="1">
            <a:spLocks noGrp="1"/>
          </p:cNvSpPr>
          <p:nvPr>
            <p:ph type="subTitle" idx="1"/>
          </p:nvPr>
        </p:nvSpPr>
        <p:spPr>
          <a:xfrm>
            <a:off x="1445875" y="2884248"/>
            <a:ext cx="5911500" cy="5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 						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taatliches"/>
              <a:ea typeface="Staatliches"/>
              <a:cs typeface="Staatliches"/>
              <a:sym typeface="Staatliches"/>
            </a:endParaRPr>
          </a:p>
          <a:p>
            <a:pPr marL="2743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taatliches"/>
                <a:ea typeface="Staatliches"/>
                <a:cs typeface="Staatliches"/>
                <a:sym typeface="Staatliches"/>
              </a:rPr>
              <a:t>2021 - Finn / Skandináv jól-léti oktatási</a:t>
            </a:r>
            <a:endParaRPr>
              <a:latin typeface="Staatliches"/>
              <a:ea typeface="Staatliches"/>
              <a:cs typeface="Staatliches"/>
              <a:sym typeface="Staatliches"/>
            </a:endParaRPr>
          </a:p>
          <a:p>
            <a:pPr marL="2743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taatliches"/>
                <a:ea typeface="Staatliches"/>
                <a:cs typeface="Staatliches"/>
                <a:sym typeface="Staatliches"/>
              </a:rPr>
              <a:t>               Módszerek hazai adoptálása </a:t>
            </a:r>
            <a:endParaRPr>
              <a:latin typeface="Staatliches"/>
              <a:ea typeface="Staatliches"/>
              <a:cs typeface="Staatliches"/>
              <a:sym typeface="Staatliches"/>
            </a:endParaRPr>
          </a:p>
          <a:p>
            <a:pPr marL="2743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taatliches"/>
                <a:ea typeface="Staatliches"/>
                <a:cs typeface="Staatliches"/>
                <a:sym typeface="Staatliches"/>
              </a:rPr>
              <a:t>2024 - Egyetemi oktatás, nemzetközi    okt. fejlesztés</a:t>
            </a:r>
            <a:endParaRPr>
              <a:latin typeface="Staatliches"/>
              <a:ea typeface="Staatliches"/>
              <a:cs typeface="Staatliches"/>
              <a:sym typeface="Staatliches"/>
            </a:endParaRPr>
          </a:p>
          <a:p>
            <a:pPr marL="2743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taatliches"/>
                <a:ea typeface="Staatliches"/>
                <a:cs typeface="Staatliches"/>
                <a:sym typeface="Staatliches"/>
              </a:rPr>
              <a:t>2025 - Doktori Iskola</a:t>
            </a:r>
            <a:endParaRPr>
              <a:latin typeface="Staatliches"/>
              <a:ea typeface="Staatliches"/>
              <a:cs typeface="Staatliches"/>
              <a:sym typeface="Staatliche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7" name="Google Shape;377;p35"/>
          <p:cNvGrpSpPr/>
          <p:nvPr/>
        </p:nvGrpSpPr>
        <p:grpSpPr>
          <a:xfrm>
            <a:off x="8008300" y="1134550"/>
            <a:ext cx="535300" cy="194950"/>
            <a:chOff x="5054325" y="1441125"/>
            <a:chExt cx="535300" cy="194950"/>
          </a:xfrm>
        </p:grpSpPr>
        <p:sp>
          <p:nvSpPr>
            <p:cNvPr id="378" name="Google Shape;378;p35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" name="Google Shape;380;p35"/>
          <p:cNvGrpSpPr/>
          <p:nvPr/>
        </p:nvGrpSpPr>
        <p:grpSpPr>
          <a:xfrm>
            <a:off x="2182275" y="71875"/>
            <a:ext cx="535300" cy="194950"/>
            <a:chOff x="5054325" y="1441125"/>
            <a:chExt cx="535300" cy="194950"/>
          </a:xfrm>
        </p:grpSpPr>
        <p:sp>
          <p:nvSpPr>
            <p:cNvPr id="381" name="Google Shape;381;p35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83" name="Google Shape;38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88" y="3697625"/>
            <a:ext cx="1369675" cy="136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9250" y="97650"/>
            <a:ext cx="2804751" cy="624467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5"/>
          <p:cNvSpPr txBox="1"/>
          <p:nvPr/>
        </p:nvSpPr>
        <p:spPr>
          <a:xfrm>
            <a:off x="6146838" y="722113"/>
            <a:ext cx="30000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2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2022-1-HU01-KA210-SCH-000083239</a:t>
            </a:r>
            <a:endParaRPr sz="112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6" name="Google Shape;38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8300" y="4219975"/>
            <a:ext cx="847325" cy="84732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5"/>
          <p:cNvSpPr txBox="1"/>
          <p:nvPr/>
        </p:nvSpPr>
        <p:spPr>
          <a:xfrm>
            <a:off x="0" y="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C98B6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endParaRPr/>
          </a:p>
        </p:txBody>
      </p:sp>
      <p:sp>
        <p:nvSpPr>
          <p:cNvPr id="388" name="Google Shape;388;p35"/>
          <p:cNvSpPr txBox="1"/>
          <p:nvPr/>
        </p:nvSpPr>
        <p:spPr>
          <a:xfrm>
            <a:off x="152400" y="1524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C98B6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endParaRPr/>
          </a:p>
        </p:txBody>
      </p:sp>
      <p:sp>
        <p:nvSpPr>
          <p:cNvPr id="389" name="Google Shape;389;p35"/>
          <p:cNvSpPr txBox="1"/>
          <p:nvPr/>
        </p:nvSpPr>
        <p:spPr>
          <a:xfrm>
            <a:off x="1572000" y="9765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C98B6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endParaRPr/>
          </a:p>
        </p:txBody>
      </p:sp>
      <p:pic>
        <p:nvPicPr>
          <p:cNvPr id="390" name="Google Shape;390;p35" title="alteredu_logo_fresh_54b0b8-01 (2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7673" y="4391076"/>
            <a:ext cx="1120078" cy="62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5"/>
          <p:cNvPicPr preferRelativeResize="0"/>
          <p:nvPr/>
        </p:nvPicPr>
        <p:blipFill rotWithShape="1">
          <a:blip r:embed="rId7">
            <a:alphaModFix/>
          </a:blip>
          <a:srcRect t="7978"/>
          <a:stretch/>
        </p:blipFill>
        <p:spPr>
          <a:xfrm>
            <a:off x="3152400" y="3427550"/>
            <a:ext cx="2317783" cy="1599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6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PARADIGMA VÁLTÁS AZ OKTATÁSBAN / nevelés</a:t>
            </a:r>
            <a:endParaRPr sz="3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97" name="Google Shape;397;p36"/>
          <p:cNvSpPr txBox="1"/>
          <p:nvPr/>
        </p:nvSpPr>
        <p:spPr>
          <a:xfrm>
            <a:off x="311700" y="1219350"/>
            <a:ext cx="7995900" cy="27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2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OKTATÁS VS TANÍTÁS VS TANULÁS </a:t>
            </a:r>
            <a:endParaRPr sz="172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782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20"/>
              <a:buFont typeface="Montserrat"/>
              <a:buAutoNum type="arabicPeriod"/>
            </a:pPr>
            <a:r>
              <a:rPr lang="en" sz="172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GONDOLKODÁS - problémamegoldás</a:t>
            </a:r>
            <a:endParaRPr sz="172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782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20"/>
              <a:buFont typeface="Montserrat"/>
              <a:buAutoNum type="arabicPeriod"/>
            </a:pPr>
            <a:r>
              <a:rPr lang="en" sz="172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VISELKEDÉS - szocializáció</a:t>
            </a:r>
            <a:endParaRPr sz="172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782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20"/>
              <a:buFont typeface="Montserrat"/>
              <a:buAutoNum type="arabicPeriod"/>
            </a:pPr>
            <a:r>
              <a:rPr lang="en" sz="172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ATTITŰD - hozzáállás</a:t>
            </a:r>
            <a:endParaRPr sz="172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2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2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MINTA - MÁSOLÓDÁS - PÉLDA</a:t>
            </a:r>
            <a:endParaRPr sz="172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8" name="Google Shape;398;p36"/>
          <p:cNvSpPr txBox="1"/>
          <p:nvPr/>
        </p:nvSpPr>
        <p:spPr>
          <a:xfrm>
            <a:off x="5063225" y="1219350"/>
            <a:ext cx="4147500" cy="27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14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20"/>
              <a:buFont typeface="Montserrat"/>
              <a:buChar char="●"/>
            </a:pPr>
            <a:r>
              <a:rPr lang="en" sz="162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AKTÍV vs PASSZÍV TANULÁS - életkornak megfelelően</a:t>
            </a:r>
            <a:endParaRPr sz="162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14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20"/>
              <a:buFont typeface="Montserrat"/>
              <a:buChar char="●"/>
            </a:pPr>
            <a:r>
              <a:rPr lang="en" sz="162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Tapasztalati úton való tanulás</a:t>
            </a:r>
            <a:endParaRPr sz="162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14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20"/>
              <a:buFont typeface="Montserrat"/>
              <a:buChar char="●"/>
            </a:pPr>
            <a:r>
              <a:rPr lang="en" sz="162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Életre nevelés</a:t>
            </a:r>
            <a:endParaRPr sz="162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14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20"/>
              <a:buFont typeface="Montserrat"/>
              <a:buChar char="●"/>
            </a:pPr>
            <a:r>
              <a:rPr lang="en" sz="162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Jellem karakter fejlesztés</a:t>
            </a:r>
            <a:endParaRPr sz="162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2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9" name="Google Shape;399;p36"/>
          <p:cNvSpPr txBox="1"/>
          <p:nvPr/>
        </p:nvSpPr>
        <p:spPr>
          <a:xfrm>
            <a:off x="0" y="4740175"/>
            <a:ext cx="30000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2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2022-1-HU01-KA210-SCH-000083239</a:t>
            </a:r>
            <a:endParaRPr sz="112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0" name="Google Shape;40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875" y="127225"/>
            <a:ext cx="832175" cy="83217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6"/>
          <p:cNvSpPr/>
          <p:nvPr/>
        </p:nvSpPr>
        <p:spPr>
          <a:xfrm rot="2700000">
            <a:off x="-2659222" y="-2596868"/>
            <a:ext cx="4066147" cy="3798436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2" name="Google Shape;40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47" y="64097"/>
            <a:ext cx="958425" cy="9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7750" y="4569899"/>
            <a:ext cx="2576251" cy="57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7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FINN OKTATÁS ALAPPILLÉREI </a:t>
            </a:r>
            <a:endParaRPr sz="4000"/>
          </a:p>
        </p:txBody>
      </p:sp>
      <p:sp>
        <p:nvSpPr>
          <p:cNvPr id="409" name="Google Shape;409;p37"/>
          <p:cNvSpPr txBox="1"/>
          <p:nvPr/>
        </p:nvSpPr>
        <p:spPr>
          <a:xfrm>
            <a:off x="311700" y="1219350"/>
            <a:ext cx="7995900" cy="27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782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20"/>
              <a:buFont typeface="Montserrat"/>
              <a:buAutoNum type="arabicPeriod"/>
            </a:pPr>
            <a:r>
              <a:rPr lang="en" sz="172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BIZALOM - ELFOGADÁS </a:t>
            </a:r>
            <a:endParaRPr sz="172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782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20"/>
              <a:buFont typeface="Montserrat"/>
              <a:buAutoNum type="arabicPeriod"/>
            </a:pPr>
            <a:r>
              <a:rPr lang="en" sz="172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KEVESEBB TÖBB</a:t>
            </a:r>
            <a:endParaRPr sz="172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782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20"/>
              <a:buFont typeface="Montserrat"/>
              <a:buAutoNum type="arabicPeriod"/>
            </a:pPr>
            <a:r>
              <a:rPr lang="en" sz="172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SISU - POZITÍV PEDAGÓGIA (jellem, karakter)</a:t>
            </a:r>
            <a:endParaRPr sz="172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782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20"/>
              <a:buFont typeface="Montserrat"/>
              <a:buAutoNum type="arabicPeriod"/>
            </a:pPr>
            <a:r>
              <a:rPr lang="en" sz="172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ERŐSSÉG ALAPÚ OKTATÁS (egyéni tanulási utak, ritmus)</a:t>
            </a:r>
            <a:endParaRPr sz="172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782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20"/>
              <a:buFont typeface="Montserrat"/>
              <a:buAutoNum type="arabicPeriod"/>
            </a:pPr>
            <a:r>
              <a:rPr lang="en" sz="172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MINDEN EMBER SZÁMÍT - SNI - INTEGRÁLT NEVELÉS - EGYENLŐ SZÍNVONALÚ OKTATÁS MINDENKINEK</a:t>
            </a:r>
            <a:endParaRPr sz="172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0" name="Google Shape;410;p37"/>
          <p:cNvSpPr txBox="1"/>
          <p:nvPr/>
        </p:nvSpPr>
        <p:spPr>
          <a:xfrm>
            <a:off x="4572000" y="1219350"/>
            <a:ext cx="4147500" cy="27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2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1" name="Google Shape;411;p37"/>
          <p:cNvSpPr txBox="1"/>
          <p:nvPr/>
        </p:nvSpPr>
        <p:spPr>
          <a:xfrm>
            <a:off x="0" y="4740175"/>
            <a:ext cx="30000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2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2022-1-HU01-KA210-SCH-000083239</a:t>
            </a:r>
            <a:endParaRPr sz="112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2" name="Google Shape;41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875" y="127225"/>
            <a:ext cx="832175" cy="832175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7"/>
          <p:cNvSpPr/>
          <p:nvPr/>
        </p:nvSpPr>
        <p:spPr>
          <a:xfrm rot="2700000">
            <a:off x="-2703339" y="-2490360"/>
            <a:ext cx="4367374" cy="3798436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4" name="Google Shape;41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97" y="77172"/>
            <a:ext cx="958425" cy="9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7750" y="4569899"/>
            <a:ext cx="2576251" cy="57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8"/>
          <p:cNvSpPr txBox="1">
            <a:spLocks noGrp="1"/>
          </p:cNvSpPr>
          <p:nvPr>
            <p:ph type="title"/>
          </p:nvPr>
        </p:nvSpPr>
        <p:spPr>
          <a:xfrm>
            <a:off x="1292625" y="91455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2100" b="1">
                <a:latin typeface="Arial"/>
                <a:ea typeface="Arial"/>
                <a:cs typeface="Arial"/>
                <a:sym typeface="Arial"/>
              </a:rPr>
              <a:t>A pozitív pedagógia alapelvei</a:t>
            </a:r>
            <a:endParaRPr sz="4800"/>
          </a:p>
        </p:txBody>
      </p:sp>
      <p:sp>
        <p:nvSpPr>
          <p:cNvPr id="421" name="Google Shape;421;p38"/>
          <p:cNvSpPr txBox="1"/>
          <p:nvPr/>
        </p:nvSpPr>
        <p:spPr>
          <a:xfrm>
            <a:off x="723600" y="1219350"/>
            <a:ext cx="7995900" cy="27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300" b="1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 </a:t>
            </a:r>
            <a:r>
              <a:rPr lang="en" b="1">
                <a:solidFill>
                  <a:schemeClr val="dk1"/>
                </a:solidFill>
              </a:rPr>
              <a:t>pozitív pszichológia</a:t>
            </a:r>
            <a:r>
              <a:rPr lang="en">
                <a:solidFill>
                  <a:schemeClr val="dk1"/>
                </a:solidFill>
              </a:rPr>
              <a:t> elveire épül (Martin Seligman, Carol Dweck stb.)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Célja: a </a:t>
            </a:r>
            <a:r>
              <a:rPr lang="en" b="1">
                <a:solidFill>
                  <a:schemeClr val="dk1"/>
                </a:solidFill>
              </a:rPr>
              <a:t>tanulók jól-létének</a:t>
            </a:r>
            <a:r>
              <a:rPr lang="en">
                <a:solidFill>
                  <a:schemeClr val="dk1"/>
                </a:solidFill>
              </a:rPr>
              <a:t>, </a:t>
            </a:r>
            <a:r>
              <a:rPr lang="en" b="1">
                <a:solidFill>
                  <a:schemeClr val="dk1"/>
                </a:solidFill>
              </a:rPr>
              <a:t>önbizalmának</a:t>
            </a:r>
            <a:r>
              <a:rPr lang="en">
                <a:solidFill>
                  <a:schemeClr val="dk1"/>
                </a:solidFill>
              </a:rPr>
              <a:t> és </a:t>
            </a:r>
            <a:r>
              <a:rPr lang="en" b="1">
                <a:solidFill>
                  <a:schemeClr val="dk1"/>
                </a:solidFill>
              </a:rPr>
              <a:t>motivációjának</a:t>
            </a:r>
            <a:r>
              <a:rPr lang="en">
                <a:solidFill>
                  <a:schemeClr val="dk1"/>
                </a:solidFill>
              </a:rPr>
              <a:t> fejlesztése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 fókusz nem a hiányosságokon, hanem az </a:t>
            </a:r>
            <a:r>
              <a:rPr lang="en" b="1">
                <a:solidFill>
                  <a:schemeClr val="dk1"/>
                </a:solidFill>
              </a:rPr>
              <a:t>erősségek felismerésén és fejlesztésén</a:t>
            </a:r>
            <a:r>
              <a:rPr lang="en">
                <a:solidFill>
                  <a:schemeClr val="dk1"/>
                </a:solidFill>
              </a:rPr>
              <a:t> van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b="1">
                <a:solidFill>
                  <a:schemeClr val="dk1"/>
                </a:solidFill>
              </a:rPr>
              <a:t>Megoldásközpontú</a:t>
            </a:r>
            <a:r>
              <a:rPr lang="en">
                <a:solidFill>
                  <a:schemeClr val="dk1"/>
                </a:solidFill>
              </a:rPr>
              <a:t>, nem hibakereső szemlélet - 3 hibakultúra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 tanulás örömét, a kíváncsiságot és az </a:t>
            </a:r>
            <a:r>
              <a:rPr lang="en" b="1">
                <a:solidFill>
                  <a:schemeClr val="dk1"/>
                </a:solidFill>
              </a:rPr>
              <a:t>élethosszig tartó tanulás</a:t>
            </a:r>
            <a:r>
              <a:rPr lang="en">
                <a:solidFill>
                  <a:schemeClr val="dk1"/>
                </a:solidFill>
              </a:rPr>
              <a:t> iránti vágyat erősíti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2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2" name="Google Shape;422;p38"/>
          <p:cNvSpPr txBox="1"/>
          <p:nvPr/>
        </p:nvSpPr>
        <p:spPr>
          <a:xfrm>
            <a:off x="0" y="4740175"/>
            <a:ext cx="30000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2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2022-1-HU01-KA210-SCH-000083239</a:t>
            </a:r>
            <a:endParaRPr sz="112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3" name="Google Shape;42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875" y="127225"/>
            <a:ext cx="832175" cy="832175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8"/>
          <p:cNvSpPr/>
          <p:nvPr/>
        </p:nvSpPr>
        <p:spPr>
          <a:xfrm rot="2700000">
            <a:off x="-2703339" y="-2490360"/>
            <a:ext cx="4367374" cy="3798436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5" name="Google Shape;42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97" y="77172"/>
            <a:ext cx="958425" cy="9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7750" y="4569899"/>
            <a:ext cx="2576251" cy="57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9"/>
          <p:cNvSpPr txBox="1">
            <a:spLocks noGrp="1"/>
          </p:cNvSpPr>
          <p:nvPr>
            <p:ph type="ctrTitle"/>
          </p:nvPr>
        </p:nvSpPr>
        <p:spPr>
          <a:xfrm>
            <a:off x="311700" y="308375"/>
            <a:ext cx="8520600" cy="13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Fenntarthatóság témahét Finnországban </a:t>
            </a:r>
            <a:br>
              <a:rPr lang="en" sz="3400"/>
            </a:br>
            <a:r>
              <a:rPr lang="en" sz="3400"/>
              <a:t>és MagyarországoN</a:t>
            </a:r>
            <a:endParaRPr sz="3400"/>
          </a:p>
        </p:txBody>
      </p:sp>
      <p:sp>
        <p:nvSpPr>
          <p:cNvPr id="432" name="Google Shape;432;p39"/>
          <p:cNvSpPr txBox="1">
            <a:spLocks noGrp="1"/>
          </p:cNvSpPr>
          <p:nvPr>
            <p:ph type="subTitle" idx="1"/>
          </p:nvPr>
        </p:nvSpPr>
        <p:spPr>
          <a:xfrm>
            <a:off x="133775" y="1219350"/>
            <a:ext cx="5765700" cy="27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20"/>
              <a:t>→ Oktató videók</a:t>
            </a:r>
            <a:endParaRPr sz="1720"/>
          </a:p>
          <a:p>
            <a:pPr marL="0" lvl="0" indent="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20"/>
              <a:t>→ Projekt kisfilmek</a:t>
            </a:r>
            <a:endParaRPr sz="1720"/>
          </a:p>
          <a:p>
            <a:pPr marL="0" lvl="0" indent="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20"/>
              <a:t>→ Interjú felvételek </a:t>
            </a:r>
            <a:endParaRPr sz="172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2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2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2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20"/>
          </a:p>
        </p:txBody>
      </p:sp>
      <p:pic>
        <p:nvPicPr>
          <p:cNvPr id="433" name="Google Shape;433;p39"/>
          <p:cNvPicPr preferRelativeResize="0"/>
          <p:nvPr/>
        </p:nvPicPr>
        <p:blipFill rotWithShape="1">
          <a:blip r:embed="rId3">
            <a:alphaModFix/>
          </a:blip>
          <a:srcRect b="26090"/>
          <a:stretch/>
        </p:blipFill>
        <p:spPr>
          <a:xfrm>
            <a:off x="2778525" y="2662600"/>
            <a:ext cx="4136776" cy="229307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39"/>
          <p:cNvSpPr txBox="1"/>
          <p:nvPr/>
        </p:nvSpPr>
        <p:spPr>
          <a:xfrm>
            <a:off x="0" y="4740175"/>
            <a:ext cx="30000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2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2022-1-HU01-KA210-SCH-000083239</a:t>
            </a:r>
            <a:endParaRPr sz="112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5" name="Google Shape;43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7750" y="4569899"/>
            <a:ext cx="2576251" cy="57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9"/>
          <p:cNvPicPr preferRelativeResize="0"/>
          <p:nvPr/>
        </p:nvPicPr>
        <p:blipFill rotWithShape="1">
          <a:blip r:embed="rId5">
            <a:alphaModFix/>
          </a:blip>
          <a:srcRect l="17273" b="19704"/>
          <a:stretch/>
        </p:blipFill>
        <p:spPr>
          <a:xfrm>
            <a:off x="6567750" y="1567750"/>
            <a:ext cx="2706200" cy="1965476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9"/>
          <p:cNvSpPr/>
          <p:nvPr/>
        </p:nvSpPr>
        <p:spPr>
          <a:xfrm rot="2700000">
            <a:off x="-2703339" y="-2490360"/>
            <a:ext cx="4367374" cy="3798436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8" name="Google Shape;438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197" y="77172"/>
            <a:ext cx="958425" cy="9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3925" y="2459225"/>
            <a:ext cx="2280950" cy="228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0"/>
          <p:cNvSpPr txBox="1">
            <a:spLocks noGrp="1"/>
          </p:cNvSpPr>
          <p:nvPr>
            <p:ph type="ctrTitle"/>
          </p:nvPr>
        </p:nvSpPr>
        <p:spPr>
          <a:xfrm>
            <a:off x="623400" y="-413777"/>
            <a:ext cx="8520600" cy="114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Témaheteket követően kerekasztal beszélgetések</a:t>
            </a:r>
            <a:endParaRPr sz="3000"/>
          </a:p>
        </p:txBody>
      </p:sp>
      <p:sp>
        <p:nvSpPr>
          <p:cNvPr id="445" name="Google Shape;445;p40"/>
          <p:cNvSpPr txBox="1"/>
          <p:nvPr/>
        </p:nvSpPr>
        <p:spPr>
          <a:xfrm>
            <a:off x="6234000" y="4099775"/>
            <a:ext cx="30000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2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2022-1-HU01-KA210-SCH-000083239</a:t>
            </a:r>
            <a:endParaRPr sz="112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6" name="Google Shape;44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5875" y="4456774"/>
            <a:ext cx="2576251" cy="57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40"/>
          <p:cNvSpPr/>
          <p:nvPr/>
        </p:nvSpPr>
        <p:spPr>
          <a:xfrm rot="2712794">
            <a:off x="-2446890" y="-2192106"/>
            <a:ext cx="3876103" cy="3371013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8" name="Google Shape;44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42" y="88727"/>
            <a:ext cx="847409" cy="85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0"/>
          <p:cNvPicPr preferRelativeResize="0"/>
          <p:nvPr/>
        </p:nvPicPr>
        <p:blipFill rotWithShape="1">
          <a:blip r:embed="rId5">
            <a:alphaModFix/>
          </a:blip>
          <a:srcRect r="4434"/>
          <a:stretch/>
        </p:blipFill>
        <p:spPr>
          <a:xfrm>
            <a:off x="4538625" y="726525"/>
            <a:ext cx="4605376" cy="272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3400" y="1035600"/>
            <a:ext cx="3835402" cy="2876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1"/>
          <p:cNvSpPr txBox="1">
            <a:spLocks noGrp="1"/>
          </p:cNvSpPr>
          <p:nvPr>
            <p:ph type="ctrTitle"/>
          </p:nvPr>
        </p:nvSpPr>
        <p:spPr>
          <a:xfrm>
            <a:off x="311700" y="308375"/>
            <a:ext cx="8520600" cy="9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Jó Gyakorlatok Kézikönyv</a:t>
            </a:r>
            <a:endParaRPr sz="4000"/>
          </a:p>
        </p:txBody>
      </p:sp>
      <p:sp>
        <p:nvSpPr>
          <p:cNvPr id="456" name="Google Shape;456;p41"/>
          <p:cNvSpPr txBox="1">
            <a:spLocks noGrp="1"/>
          </p:cNvSpPr>
          <p:nvPr>
            <p:ph type="subTitle" idx="1"/>
          </p:nvPr>
        </p:nvSpPr>
        <p:spPr>
          <a:xfrm>
            <a:off x="384400" y="796150"/>
            <a:ext cx="7982700" cy="18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20"/>
              <a:t>→ benne minden amit a tanárok megfigyeltek és értékeltek </a:t>
            </a:r>
            <a:endParaRPr sz="1720"/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20"/>
              <a:t>→ tanulási naplókból konklúziók megtalálhatóak majd benne </a:t>
            </a:r>
            <a:endParaRPr sz="1720"/>
          </a:p>
        </p:txBody>
      </p:sp>
      <p:pic>
        <p:nvPicPr>
          <p:cNvPr id="457" name="Google Shape;45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882" y="1824325"/>
            <a:ext cx="4435408" cy="3319176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1"/>
          <p:cNvSpPr txBox="1"/>
          <p:nvPr/>
        </p:nvSpPr>
        <p:spPr>
          <a:xfrm>
            <a:off x="0" y="4740175"/>
            <a:ext cx="30000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2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2022-1-HU01-KA210-SCH-000083239</a:t>
            </a:r>
            <a:endParaRPr sz="112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9" name="Google Shape;45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7750" y="4569899"/>
            <a:ext cx="2576251" cy="57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1"/>
          <p:cNvSpPr/>
          <p:nvPr/>
        </p:nvSpPr>
        <p:spPr>
          <a:xfrm rot="2700000">
            <a:off x="-2703339" y="-2490360"/>
            <a:ext cx="4367374" cy="3798436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1" name="Google Shape;46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197" y="77172"/>
            <a:ext cx="958425" cy="9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58924" y="1759650"/>
            <a:ext cx="2732001" cy="273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2"/>
          <p:cNvSpPr txBox="1">
            <a:spLocks noGrp="1"/>
          </p:cNvSpPr>
          <p:nvPr>
            <p:ph type="title"/>
          </p:nvPr>
        </p:nvSpPr>
        <p:spPr>
          <a:xfrm>
            <a:off x="762000" y="2202675"/>
            <a:ext cx="7620000" cy="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Csatlakozz hozzánk holnap!!!</a:t>
            </a:r>
            <a:endParaRPr sz="5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finn minta fórum</a:t>
            </a:r>
            <a:endParaRPr sz="5000"/>
          </a:p>
        </p:txBody>
      </p:sp>
      <p:sp>
        <p:nvSpPr>
          <p:cNvPr id="468" name="Google Shape;468;p42"/>
          <p:cNvSpPr txBox="1"/>
          <p:nvPr/>
        </p:nvSpPr>
        <p:spPr>
          <a:xfrm>
            <a:off x="0" y="4740175"/>
            <a:ext cx="30000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2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9" name="Google Shape;46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7750" y="4569899"/>
            <a:ext cx="2576251" cy="57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42"/>
          <p:cNvSpPr/>
          <p:nvPr/>
        </p:nvSpPr>
        <p:spPr>
          <a:xfrm rot="2700000">
            <a:off x="-2703339" y="-2490360"/>
            <a:ext cx="4367374" cy="3798436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1" name="Google Shape;47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97" y="77172"/>
            <a:ext cx="958425" cy="9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5" y="2731133"/>
            <a:ext cx="2009042" cy="200904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cology World by Slidesgo">
  <a:themeElements>
    <a:clrScheme name="Simple Light">
      <a:dk1>
        <a:srgbClr val="FFFFFF"/>
      </a:dk1>
      <a:lt1>
        <a:srgbClr val="2C7EA8"/>
      </a:lt1>
      <a:dk2>
        <a:srgbClr val="2B779D"/>
      </a:dk2>
      <a:lt2>
        <a:srgbClr val="297090"/>
      </a:lt2>
      <a:accent1>
        <a:srgbClr val="76D0ED"/>
      </a:accent1>
      <a:accent2>
        <a:srgbClr val="97BE6D"/>
      </a:accent2>
      <a:accent3>
        <a:srgbClr val="80AD5A"/>
      </a:accent3>
      <a:accent4>
        <a:srgbClr val="3994B7"/>
      </a:accent4>
      <a:accent5>
        <a:srgbClr val="CCAB8B"/>
      </a:accent5>
      <a:accent6>
        <a:srgbClr val="AA896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</Words>
  <Application>Microsoft Office PowerPoint</Application>
  <PresentationFormat>Diavetítés a képernyőre (16:9 oldalarány)</PresentationFormat>
  <Paragraphs>87</Paragraphs>
  <Slides>11</Slides>
  <Notes>11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9" baseType="lpstr">
      <vt:lpstr>Arial</vt:lpstr>
      <vt:lpstr>Open Sans</vt:lpstr>
      <vt:lpstr>Montserrat</vt:lpstr>
      <vt:lpstr>Calibri</vt:lpstr>
      <vt:lpstr>Staatliches</vt:lpstr>
      <vt:lpstr>BenchNine</vt:lpstr>
      <vt:lpstr>Roboto Slab Light</vt:lpstr>
      <vt:lpstr>Ecology World by Slidesgo</vt:lpstr>
      <vt:lpstr>Fenntarthatóság és aktív tanulás - Jól-léti nevelés</vt:lpstr>
      <vt:lpstr>Üdvözöllek!  Püski edit, okleveles közgazdász -társadalmi vállalkozó, oktatásfejlesztő, PhD Hallgató SZTE  2015- Óvoda 2019 - Mini Bölcsőde 2026 - Ált. És Középiskola </vt:lpstr>
      <vt:lpstr>PARADIGMA VÁLTÁS AZ OKTATÁSBAN / nevelés </vt:lpstr>
      <vt:lpstr>FINN OKTATÁS ALAPPILLÉREI </vt:lpstr>
      <vt:lpstr>A pozitív pedagógia alapelvei</vt:lpstr>
      <vt:lpstr>Fenntarthatóság témahét Finnországban  és MagyarországoN</vt:lpstr>
      <vt:lpstr>Témaheteket követően kerekasztal beszélgetések</vt:lpstr>
      <vt:lpstr>Jó Gyakorlatok Kézikönyv</vt:lpstr>
      <vt:lpstr>Csatlakozz hozzánk holnap!!! finn minta fórum</vt:lpstr>
      <vt:lpstr>Csatlakozz</vt:lpstr>
      <vt:lpstr>Elérhetőségeink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Fenntarthatóság és aktív tanulás - Jól-léti nevelés</dc:title>
  <cp:lastModifiedBy>Felhasználó</cp:lastModifiedBy>
  <cp:revision>1</cp:revision>
  <dcterms:modified xsi:type="dcterms:W3CDTF">2025-11-04T15:54:19Z</dcterms:modified>
</cp:coreProperties>
</file>